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37"/>
  </p:notesMasterIdLst>
  <p:sldIdLst>
    <p:sldId id="256" r:id="rId8"/>
    <p:sldId id="258" r:id="rId9"/>
    <p:sldId id="417" r:id="rId10"/>
    <p:sldId id="260" r:id="rId11"/>
    <p:sldId id="387" r:id="rId12"/>
    <p:sldId id="403" r:id="rId13"/>
    <p:sldId id="268" r:id="rId14"/>
    <p:sldId id="390" r:id="rId15"/>
    <p:sldId id="406" r:id="rId16"/>
    <p:sldId id="269" r:id="rId17"/>
    <p:sldId id="391" r:id="rId18"/>
    <p:sldId id="407" r:id="rId19"/>
    <p:sldId id="270" r:id="rId20"/>
    <p:sldId id="418" r:id="rId21"/>
    <p:sldId id="408" r:id="rId22"/>
    <p:sldId id="273" r:id="rId23"/>
    <p:sldId id="397" r:id="rId24"/>
    <p:sldId id="410" r:id="rId25"/>
    <p:sldId id="274" r:id="rId26"/>
    <p:sldId id="419" r:id="rId27"/>
    <p:sldId id="411" r:id="rId28"/>
    <p:sldId id="412" r:id="rId29"/>
    <p:sldId id="420" r:id="rId30"/>
    <p:sldId id="413" r:id="rId31"/>
    <p:sldId id="414" r:id="rId32"/>
    <p:sldId id="421" r:id="rId33"/>
    <p:sldId id="415" r:id="rId34"/>
    <p:sldId id="422" r:id="rId35"/>
    <p:sldId id="369" r:id="rId3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EBA29222-866B-43D0-AFE0-F2527D92F103}">
          <p14:sldIdLst>
            <p14:sldId id="256"/>
            <p14:sldId id="258"/>
            <p14:sldId id="417"/>
            <p14:sldId id="260"/>
            <p14:sldId id="387"/>
            <p14:sldId id="403"/>
            <p14:sldId id="268"/>
            <p14:sldId id="390"/>
            <p14:sldId id="406"/>
            <p14:sldId id="269"/>
            <p14:sldId id="391"/>
            <p14:sldId id="407"/>
            <p14:sldId id="270"/>
            <p14:sldId id="418"/>
            <p14:sldId id="408"/>
            <p14:sldId id="273"/>
            <p14:sldId id="397"/>
            <p14:sldId id="410"/>
            <p14:sldId id="274"/>
            <p14:sldId id="419"/>
            <p14:sldId id="411"/>
            <p14:sldId id="412"/>
            <p14:sldId id="420"/>
            <p14:sldId id="413"/>
            <p14:sldId id="414"/>
            <p14:sldId id="421"/>
            <p14:sldId id="415"/>
            <p14:sldId id="422"/>
            <p14:sldId id="3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4839"/>
    <a:srgbClr val="FF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4660"/>
  </p:normalViewPr>
  <p:slideViewPr>
    <p:cSldViewPr>
      <p:cViewPr>
        <p:scale>
          <a:sx n="70" d="100"/>
          <a:sy n="70" d="100"/>
        </p:scale>
        <p:origin x="-13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A05914-5CD0-4029-BC8B-7DCAD8D5F299}" type="doc">
      <dgm:prSet loTypeId="urn:microsoft.com/office/officeart/2005/8/layout/hList6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hr-HR"/>
        </a:p>
      </dgm:t>
    </dgm:pt>
    <dgm:pt modelId="{390522FC-42B1-4FCE-BBB9-3F0F4C686954}">
      <dgm:prSet phldrT="[Tekst]" custT="1"/>
      <dgm:spPr>
        <a:xfrm rot="16200000">
          <a:off x="-601330" y="605087"/>
          <a:ext cx="4824536" cy="3614360"/>
        </a:xfrm>
        <a:prstGeom prst="flowChartManualOperation">
          <a:avLst/>
        </a:prstGeom>
      </dgm:spPr>
      <dgm:t>
        <a:bodyPr/>
        <a:lstStyle/>
        <a:p>
          <a:r>
            <a:rPr lang="hr-HR" sz="2800" b="1" dirty="0" smtClean="0">
              <a:solidFill>
                <a:schemeClr val="accent3">
                  <a:lumMod val="50000"/>
                </a:schemeClr>
              </a:solidFill>
              <a:latin typeface="Cambria"/>
              <a:ea typeface="+mn-ea"/>
              <a:cs typeface="+mn-cs"/>
            </a:rPr>
            <a:t>Četverogodišnje</a:t>
          </a:r>
          <a:r>
            <a:rPr lang="hr-HR" sz="3100" b="1" dirty="0" smtClean="0">
              <a:solidFill>
                <a:schemeClr val="accent3">
                  <a:lumMod val="50000"/>
                </a:schemeClr>
              </a:solidFill>
              <a:latin typeface="Cambria"/>
              <a:ea typeface="+mn-ea"/>
              <a:cs typeface="+mn-cs"/>
            </a:rPr>
            <a:t> trajanje</a:t>
          </a:r>
          <a:endParaRPr lang="hr-HR" sz="3100" b="1" dirty="0">
            <a:solidFill>
              <a:schemeClr val="accent3">
                <a:lumMod val="50000"/>
              </a:schemeClr>
            </a:solidFill>
            <a:latin typeface="Cambria"/>
            <a:ea typeface="+mn-ea"/>
            <a:cs typeface="+mn-cs"/>
          </a:endParaRPr>
        </a:p>
      </dgm:t>
    </dgm:pt>
    <dgm:pt modelId="{094C1EF7-2A56-41D0-90FE-3F66CD3AE73E}" type="parTrans" cxnId="{64D67680-DDC2-4A47-A06C-AD4A25B4A1D5}">
      <dgm:prSet/>
      <dgm:spPr/>
      <dgm:t>
        <a:bodyPr/>
        <a:lstStyle/>
        <a:p>
          <a:endParaRPr lang="hr-HR"/>
        </a:p>
      </dgm:t>
    </dgm:pt>
    <dgm:pt modelId="{29C35EA2-7476-4CAF-9C0B-B5EA9BD73B2A}" type="sibTrans" cxnId="{64D67680-DDC2-4A47-A06C-AD4A25B4A1D5}">
      <dgm:prSet/>
      <dgm:spPr/>
      <dgm:t>
        <a:bodyPr/>
        <a:lstStyle/>
        <a:p>
          <a:endParaRPr lang="hr-HR"/>
        </a:p>
      </dgm:t>
    </dgm:pt>
    <dgm:pt modelId="{4E66EB5F-6907-4C7F-8079-E6AC5F42948E}">
      <dgm:prSet phldrT="[Tekst]" custT="1"/>
      <dgm:spPr>
        <a:xfrm rot="16200000">
          <a:off x="3284107" y="605087"/>
          <a:ext cx="4824536" cy="3614360"/>
        </a:xfrm>
        <a:prstGeom prst="flowChartManualOperation">
          <a:avLst/>
        </a:prstGeom>
      </dgm:spPr>
      <dgm:t>
        <a:bodyPr/>
        <a:lstStyle/>
        <a:p>
          <a:r>
            <a:rPr lang="hr-HR" sz="2800" b="1" dirty="0" smtClean="0">
              <a:solidFill>
                <a:schemeClr val="accent3">
                  <a:lumMod val="50000"/>
                </a:schemeClr>
              </a:solidFill>
              <a:latin typeface="Cambria"/>
              <a:ea typeface="+mn-ea"/>
              <a:cs typeface="+mn-cs"/>
            </a:rPr>
            <a:t>Trogodišnje trajanje</a:t>
          </a:r>
          <a:endParaRPr lang="hr-HR" sz="2800" b="1" dirty="0">
            <a:solidFill>
              <a:schemeClr val="accent3">
                <a:lumMod val="50000"/>
              </a:schemeClr>
            </a:solidFill>
            <a:latin typeface="Cambria"/>
            <a:ea typeface="+mn-ea"/>
            <a:cs typeface="+mn-cs"/>
          </a:endParaRPr>
        </a:p>
      </dgm:t>
    </dgm:pt>
    <dgm:pt modelId="{38996D71-AA33-457A-BC3F-705BED0D1E3C}" type="parTrans" cxnId="{86F196A5-476D-4AC3-B48C-36255D57EE1E}">
      <dgm:prSet/>
      <dgm:spPr/>
      <dgm:t>
        <a:bodyPr/>
        <a:lstStyle/>
        <a:p>
          <a:endParaRPr lang="hr-HR"/>
        </a:p>
      </dgm:t>
    </dgm:pt>
    <dgm:pt modelId="{052A9F3C-A290-4DDD-A4F8-738B98CF03CA}" type="sibTrans" cxnId="{86F196A5-476D-4AC3-B48C-36255D57EE1E}">
      <dgm:prSet/>
      <dgm:spPr/>
      <dgm:t>
        <a:bodyPr/>
        <a:lstStyle/>
        <a:p>
          <a:endParaRPr lang="hr-HR"/>
        </a:p>
      </dgm:t>
    </dgm:pt>
    <dgm:pt modelId="{91CDA702-4AC6-424C-9BF9-576C68AE9927}">
      <dgm:prSet phldrT="[Tekst]"/>
      <dgm:spPr>
        <a:xfrm rot="16200000">
          <a:off x="-601330" y="605087"/>
          <a:ext cx="4824536" cy="3614360"/>
        </a:xfrm>
        <a:prstGeom prst="flowChartManualOperation">
          <a:avLst/>
        </a:prstGeom>
      </dgm:spPr>
      <dgm:t>
        <a:bodyPr/>
        <a:lstStyle/>
        <a:p>
          <a:r>
            <a:rPr lang="hr-HR" sz="2400" dirty="0" smtClean="0">
              <a:latin typeface="Cambria"/>
              <a:ea typeface="+mn-ea"/>
              <a:cs typeface="+mn-cs"/>
            </a:rPr>
            <a:t>TEHNIČAR ZA RAČUNALSTVO</a:t>
          </a:r>
          <a:endParaRPr lang="hr-HR" sz="2400" dirty="0">
            <a:latin typeface="Cambria"/>
            <a:ea typeface="+mn-ea"/>
            <a:cs typeface="+mn-cs"/>
          </a:endParaRPr>
        </a:p>
      </dgm:t>
    </dgm:pt>
    <dgm:pt modelId="{107676AC-F988-4241-8EDB-F8D75D493627}" type="parTrans" cxnId="{9E6A9005-7BB2-4D94-99C9-5C3FAD05E753}">
      <dgm:prSet/>
      <dgm:spPr/>
      <dgm:t>
        <a:bodyPr/>
        <a:lstStyle/>
        <a:p>
          <a:endParaRPr lang="hr-HR"/>
        </a:p>
      </dgm:t>
    </dgm:pt>
    <dgm:pt modelId="{685FAB4C-80DC-4EC0-9B5A-DCD5D048D468}" type="sibTrans" cxnId="{9E6A9005-7BB2-4D94-99C9-5C3FAD05E753}">
      <dgm:prSet/>
      <dgm:spPr/>
      <dgm:t>
        <a:bodyPr/>
        <a:lstStyle/>
        <a:p>
          <a:endParaRPr lang="hr-HR"/>
        </a:p>
      </dgm:t>
    </dgm:pt>
    <dgm:pt modelId="{D35CEFD0-A2DD-4267-BAE0-80C7B58B1BD9}">
      <dgm:prSet phldrT="[Tekst]" custT="1"/>
      <dgm:spPr>
        <a:xfrm rot="16200000">
          <a:off x="3284107" y="605087"/>
          <a:ext cx="4824536" cy="3614360"/>
        </a:xfrm>
        <a:prstGeom prst="flowChartManualOperation">
          <a:avLst/>
        </a:prstGeom>
      </dgm:spPr>
      <dgm:t>
        <a:bodyPr/>
        <a:lstStyle/>
        <a:p>
          <a:r>
            <a:rPr lang="hr-HR" sz="2400" dirty="0" smtClean="0">
              <a:latin typeface="Cambria"/>
              <a:ea typeface="+mn-ea"/>
              <a:cs typeface="+mn-cs"/>
            </a:rPr>
            <a:t>AUTOMEHANIČAR</a:t>
          </a:r>
          <a:endParaRPr lang="hr-HR" sz="2400" dirty="0">
            <a:latin typeface="Cambria"/>
            <a:ea typeface="+mn-ea"/>
            <a:cs typeface="+mn-cs"/>
          </a:endParaRPr>
        </a:p>
      </dgm:t>
    </dgm:pt>
    <dgm:pt modelId="{86BE22CD-A4BF-4277-A01A-7A20BFC89B0F}" type="parTrans" cxnId="{E59EDDB2-91CB-493F-907B-2FEC0F4D3F6D}">
      <dgm:prSet/>
      <dgm:spPr/>
      <dgm:t>
        <a:bodyPr/>
        <a:lstStyle/>
        <a:p>
          <a:endParaRPr lang="hr-HR"/>
        </a:p>
      </dgm:t>
    </dgm:pt>
    <dgm:pt modelId="{12B0F2F5-AD4B-435B-B902-DEB1CDDE0872}" type="sibTrans" cxnId="{E59EDDB2-91CB-493F-907B-2FEC0F4D3F6D}">
      <dgm:prSet/>
      <dgm:spPr/>
      <dgm:t>
        <a:bodyPr/>
        <a:lstStyle/>
        <a:p>
          <a:endParaRPr lang="hr-HR"/>
        </a:p>
      </dgm:t>
    </dgm:pt>
    <dgm:pt modelId="{C97B1262-5EF7-4473-A22B-2EB2FFF29638}">
      <dgm:prSet phldrT="[Tekst]" custT="1"/>
      <dgm:spPr>
        <a:xfrm rot="16200000">
          <a:off x="3284107" y="605087"/>
          <a:ext cx="4824536" cy="3614360"/>
        </a:xfrm>
        <a:prstGeom prst="flowChartManualOperation">
          <a:avLst/>
        </a:prstGeom>
      </dgm:spPr>
      <dgm:t>
        <a:bodyPr/>
        <a:lstStyle/>
        <a:p>
          <a:r>
            <a:rPr lang="hr-HR" sz="2400" dirty="0" smtClean="0">
              <a:latin typeface="Cambria"/>
              <a:ea typeface="+mn-ea"/>
              <a:cs typeface="+mn-cs"/>
            </a:rPr>
            <a:t>FRIZER</a:t>
          </a:r>
          <a:endParaRPr lang="hr-HR" sz="2400" dirty="0">
            <a:latin typeface="Cambria"/>
            <a:ea typeface="+mn-ea"/>
            <a:cs typeface="+mn-cs"/>
          </a:endParaRPr>
        </a:p>
      </dgm:t>
    </dgm:pt>
    <dgm:pt modelId="{3748EF93-5170-4826-9A79-CFDE2475129B}" type="parTrans" cxnId="{2520F571-6936-4C69-A08F-643BC5294221}">
      <dgm:prSet/>
      <dgm:spPr/>
      <dgm:t>
        <a:bodyPr/>
        <a:lstStyle/>
        <a:p>
          <a:endParaRPr lang="hr-HR"/>
        </a:p>
      </dgm:t>
    </dgm:pt>
    <dgm:pt modelId="{BEBA6B70-04CC-4548-86D3-EC4DE986A89D}" type="sibTrans" cxnId="{2520F571-6936-4C69-A08F-643BC5294221}">
      <dgm:prSet/>
      <dgm:spPr/>
      <dgm:t>
        <a:bodyPr/>
        <a:lstStyle/>
        <a:p>
          <a:endParaRPr lang="hr-HR"/>
        </a:p>
      </dgm:t>
    </dgm:pt>
    <dgm:pt modelId="{89F35561-E1FF-43E5-9816-58830CF7F3C8}">
      <dgm:prSet phldrT="[Tekst]" custT="1"/>
      <dgm:spPr>
        <a:xfrm rot="16200000">
          <a:off x="3284107" y="605087"/>
          <a:ext cx="4824536" cy="3614360"/>
        </a:xfrm>
        <a:prstGeom prst="flowChartManualOperation">
          <a:avLst/>
        </a:prstGeom>
      </dgm:spPr>
      <dgm:t>
        <a:bodyPr/>
        <a:lstStyle/>
        <a:p>
          <a:r>
            <a:rPr lang="hr-HR" sz="2400" smtClean="0">
              <a:latin typeface="Cambria"/>
              <a:ea typeface="+mn-ea"/>
              <a:cs typeface="+mn-cs"/>
            </a:rPr>
            <a:t>STOLAR</a:t>
          </a:r>
          <a:endParaRPr lang="hr-HR" sz="2400" dirty="0">
            <a:latin typeface="Cambria"/>
            <a:ea typeface="+mn-ea"/>
            <a:cs typeface="+mn-cs"/>
          </a:endParaRPr>
        </a:p>
      </dgm:t>
    </dgm:pt>
    <dgm:pt modelId="{879EAAAE-D91F-4670-BFFC-CC7A7B6A15D3}" type="parTrans" cxnId="{2875B452-1B20-4503-B16E-6D75D1BED6A2}">
      <dgm:prSet/>
      <dgm:spPr/>
      <dgm:t>
        <a:bodyPr/>
        <a:lstStyle/>
        <a:p>
          <a:endParaRPr lang="hr-HR"/>
        </a:p>
      </dgm:t>
    </dgm:pt>
    <dgm:pt modelId="{5335C7A7-BB54-4684-A33A-EB5250B1F469}" type="sibTrans" cxnId="{2875B452-1B20-4503-B16E-6D75D1BED6A2}">
      <dgm:prSet/>
      <dgm:spPr/>
      <dgm:t>
        <a:bodyPr/>
        <a:lstStyle/>
        <a:p>
          <a:endParaRPr lang="hr-HR"/>
        </a:p>
      </dgm:t>
    </dgm:pt>
    <dgm:pt modelId="{86DAE9B3-D5BD-492E-81AE-C8A74709F0E0}">
      <dgm:prSet phldrT="[Tekst]"/>
      <dgm:spPr>
        <a:xfrm rot="16200000">
          <a:off x="-601330" y="605087"/>
          <a:ext cx="4824536" cy="3614360"/>
        </a:xfrm>
        <a:prstGeom prst="flowChartManualOperation">
          <a:avLst/>
        </a:prstGeom>
      </dgm:spPr>
      <dgm:t>
        <a:bodyPr/>
        <a:lstStyle/>
        <a:p>
          <a:r>
            <a:rPr lang="hr-HR" sz="2400" dirty="0" smtClean="0">
              <a:latin typeface="Cambria"/>
              <a:ea typeface="+mn-ea"/>
              <a:cs typeface="+mn-cs"/>
            </a:rPr>
            <a:t>ELEKTROTEHNIČAR</a:t>
          </a:r>
          <a:endParaRPr lang="hr-HR" sz="2400" dirty="0">
            <a:latin typeface="Cambria"/>
            <a:ea typeface="+mn-ea"/>
            <a:cs typeface="+mn-cs"/>
          </a:endParaRPr>
        </a:p>
      </dgm:t>
    </dgm:pt>
    <dgm:pt modelId="{89EEB145-01CF-4306-97E3-9C332FAB5EE9}" type="sibTrans" cxnId="{4508EA75-2F05-47D4-8A1E-4783420465F1}">
      <dgm:prSet/>
      <dgm:spPr/>
      <dgm:t>
        <a:bodyPr/>
        <a:lstStyle/>
        <a:p>
          <a:endParaRPr lang="hr-HR"/>
        </a:p>
      </dgm:t>
    </dgm:pt>
    <dgm:pt modelId="{5643C0DA-A43C-470B-A894-6EB1380C83F3}" type="parTrans" cxnId="{4508EA75-2F05-47D4-8A1E-4783420465F1}">
      <dgm:prSet/>
      <dgm:spPr/>
      <dgm:t>
        <a:bodyPr/>
        <a:lstStyle/>
        <a:p>
          <a:endParaRPr lang="hr-HR"/>
        </a:p>
      </dgm:t>
    </dgm:pt>
    <dgm:pt modelId="{760F1F11-068F-4405-B93A-5094323607FA}">
      <dgm:prSet phldrT="[Tekst]"/>
      <dgm:spPr>
        <a:xfrm rot="16200000">
          <a:off x="-601330" y="605087"/>
          <a:ext cx="4824536" cy="3614360"/>
        </a:xfrm>
      </dgm:spPr>
      <dgm:t>
        <a:bodyPr/>
        <a:lstStyle/>
        <a:p>
          <a:r>
            <a:rPr lang="hr-HR" sz="2400" dirty="0" smtClean="0">
              <a:latin typeface="Cambria"/>
              <a:ea typeface="+mn-ea"/>
              <a:cs typeface="+mn-cs"/>
            </a:rPr>
            <a:t>TEHNIČAR ZA ŽELJEZNIČKI PROMET</a:t>
          </a:r>
          <a:endParaRPr lang="hr-HR" sz="2400" dirty="0">
            <a:latin typeface="Cambria"/>
            <a:ea typeface="+mn-ea"/>
            <a:cs typeface="+mn-cs"/>
          </a:endParaRPr>
        </a:p>
      </dgm:t>
    </dgm:pt>
    <dgm:pt modelId="{76439BD1-F39C-4D92-9EAE-BF574B28FD46}" type="parTrans" cxnId="{976316D5-CA93-4396-AD18-8D3080463D6B}">
      <dgm:prSet/>
      <dgm:spPr/>
      <dgm:t>
        <a:bodyPr/>
        <a:lstStyle/>
        <a:p>
          <a:endParaRPr lang="hr-HR"/>
        </a:p>
      </dgm:t>
    </dgm:pt>
    <dgm:pt modelId="{CFACACFA-C90D-4104-9FEF-94535D21719A}" type="sibTrans" cxnId="{976316D5-CA93-4396-AD18-8D3080463D6B}">
      <dgm:prSet/>
      <dgm:spPr/>
      <dgm:t>
        <a:bodyPr/>
        <a:lstStyle/>
        <a:p>
          <a:endParaRPr lang="hr-HR"/>
        </a:p>
      </dgm:t>
    </dgm:pt>
    <dgm:pt modelId="{B0A25D2B-127D-4E29-97FF-DA8077BB59C3}">
      <dgm:prSet phldrT="[Tekst]" custT="1"/>
      <dgm:spPr>
        <a:xfrm rot="16200000">
          <a:off x="3284107" y="605087"/>
          <a:ext cx="4824536" cy="3614360"/>
        </a:xfrm>
      </dgm:spPr>
      <dgm:t>
        <a:bodyPr/>
        <a:lstStyle/>
        <a:p>
          <a:r>
            <a:rPr lang="hr-HR" sz="2400" b="1" i="1" dirty="0" smtClean="0">
              <a:solidFill>
                <a:srgbClr val="0070C0"/>
              </a:solidFill>
              <a:latin typeface="Cambria"/>
              <a:ea typeface="+mn-ea"/>
              <a:cs typeface="+mn-cs"/>
            </a:rPr>
            <a:t>INSTALATER KUĆANSKIH INSTALACIJA</a:t>
          </a:r>
          <a:endParaRPr lang="hr-HR" sz="2400" b="1" i="1" dirty="0">
            <a:solidFill>
              <a:srgbClr val="0070C0"/>
            </a:solidFill>
            <a:latin typeface="Cambria"/>
            <a:ea typeface="+mn-ea"/>
            <a:cs typeface="+mn-cs"/>
          </a:endParaRPr>
        </a:p>
      </dgm:t>
    </dgm:pt>
    <dgm:pt modelId="{5F545D23-50F7-4004-A0C4-3EB5FBFED6A7}" type="parTrans" cxnId="{B6B9D753-FE35-41C5-A590-0C92E927DF46}">
      <dgm:prSet/>
      <dgm:spPr/>
      <dgm:t>
        <a:bodyPr/>
        <a:lstStyle/>
        <a:p>
          <a:endParaRPr lang="hr-HR"/>
        </a:p>
      </dgm:t>
    </dgm:pt>
    <dgm:pt modelId="{7B1235BD-61BB-44BF-84E1-06E30134C0DE}" type="sibTrans" cxnId="{B6B9D753-FE35-41C5-A590-0C92E927DF46}">
      <dgm:prSet/>
      <dgm:spPr/>
      <dgm:t>
        <a:bodyPr/>
        <a:lstStyle/>
        <a:p>
          <a:endParaRPr lang="hr-HR"/>
        </a:p>
      </dgm:t>
    </dgm:pt>
    <dgm:pt modelId="{DEC823E6-654E-4667-9A3D-BD51CEC8624E}">
      <dgm:prSet phldrT="[Tekst]" custT="1"/>
      <dgm:spPr>
        <a:xfrm rot="16200000">
          <a:off x="3284107" y="605087"/>
          <a:ext cx="4824536" cy="3614360"/>
        </a:xfrm>
      </dgm:spPr>
      <dgm:t>
        <a:bodyPr/>
        <a:lstStyle/>
        <a:p>
          <a:r>
            <a:rPr lang="hr-HR" sz="2400" b="1" i="1" dirty="0" smtClean="0">
              <a:solidFill>
                <a:srgbClr val="0070C0"/>
              </a:solidFill>
              <a:latin typeface="Cambria"/>
              <a:ea typeface="+mn-ea"/>
              <a:cs typeface="+mn-cs"/>
            </a:rPr>
            <a:t>CNC OPERATER</a:t>
          </a:r>
          <a:endParaRPr lang="hr-HR" sz="2400" b="1" i="1" dirty="0">
            <a:solidFill>
              <a:srgbClr val="0070C0"/>
            </a:solidFill>
            <a:latin typeface="Cambria"/>
            <a:ea typeface="+mn-ea"/>
            <a:cs typeface="+mn-cs"/>
          </a:endParaRPr>
        </a:p>
      </dgm:t>
    </dgm:pt>
    <dgm:pt modelId="{07486E60-B2A0-4D9E-A72B-184CFA7B27C4}" type="parTrans" cxnId="{03193B40-1F5C-4FE3-BBE3-A4EF819FF39E}">
      <dgm:prSet/>
      <dgm:spPr/>
      <dgm:t>
        <a:bodyPr/>
        <a:lstStyle/>
        <a:p>
          <a:endParaRPr lang="hr-HR"/>
        </a:p>
      </dgm:t>
    </dgm:pt>
    <dgm:pt modelId="{51F7FAA7-9EE9-4BD6-823C-45CE24F3CFB8}" type="sibTrans" cxnId="{03193B40-1F5C-4FE3-BBE3-A4EF819FF39E}">
      <dgm:prSet/>
      <dgm:spPr/>
      <dgm:t>
        <a:bodyPr/>
        <a:lstStyle/>
        <a:p>
          <a:endParaRPr lang="hr-HR"/>
        </a:p>
      </dgm:t>
    </dgm:pt>
    <dgm:pt modelId="{947E985F-7428-4CC6-B28F-06AFFF9C1C2C}" type="pres">
      <dgm:prSet presAssocID="{D7A05914-5CD0-4029-BC8B-7DCAD8D5F2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107FE54-4CB0-4F9D-9185-5588507EED01}" type="pres">
      <dgm:prSet presAssocID="{390522FC-42B1-4FCE-BBB9-3F0F4C686954}" presName="node" presStyleLbl="node1" presStyleIdx="0" presStyleCnt="2">
        <dgm:presLayoutVars>
          <dgm:bulletEnabled val="1"/>
        </dgm:presLayoutVars>
      </dgm:prSet>
      <dgm:spPr>
        <a:prstGeom prst="flowChartManualOperation">
          <a:avLst/>
        </a:prstGeom>
      </dgm:spPr>
      <dgm:t>
        <a:bodyPr/>
        <a:lstStyle/>
        <a:p>
          <a:endParaRPr lang="hr-HR"/>
        </a:p>
      </dgm:t>
    </dgm:pt>
    <dgm:pt modelId="{1F554E0A-73D6-43D0-A538-0349E32B4005}" type="pres">
      <dgm:prSet presAssocID="{29C35EA2-7476-4CAF-9C0B-B5EA9BD73B2A}" presName="sibTrans" presStyleCnt="0"/>
      <dgm:spPr/>
    </dgm:pt>
    <dgm:pt modelId="{7AAD163B-A8F0-479D-BF67-E0FF0EAC579B}" type="pres">
      <dgm:prSet presAssocID="{4E66EB5F-6907-4C7F-8079-E6AC5F42948E}" presName="node" presStyleLbl="node1" presStyleIdx="1" presStyleCnt="2">
        <dgm:presLayoutVars>
          <dgm:bulletEnabled val="1"/>
        </dgm:presLayoutVars>
      </dgm:prSet>
      <dgm:spPr>
        <a:prstGeom prst="flowChartManualOperation">
          <a:avLst/>
        </a:prstGeom>
      </dgm:spPr>
      <dgm:t>
        <a:bodyPr/>
        <a:lstStyle/>
        <a:p>
          <a:endParaRPr lang="hr-HR"/>
        </a:p>
      </dgm:t>
    </dgm:pt>
  </dgm:ptLst>
  <dgm:cxnLst>
    <dgm:cxn modelId="{4BEC422E-2357-4646-9722-9F41E990CB36}" type="presOf" srcId="{86DAE9B3-D5BD-492E-81AE-C8A74709F0E0}" destId="{6107FE54-4CB0-4F9D-9185-5588507EED01}" srcOrd="0" destOrd="1" presId="urn:microsoft.com/office/officeart/2005/8/layout/hList6"/>
    <dgm:cxn modelId="{ED046946-9AF6-4C81-8858-90437DAB38A0}" type="presOf" srcId="{760F1F11-068F-4405-B93A-5094323607FA}" destId="{6107FE54-4CB0-4F9D-9185-5588507EED01}" srcOrd="0" destOrd="3" presId="urn:microsoft.com/office/officeart/2005/8/layout/hList6"/>
    <dgm:cxn modelId="{976316D5-CA93-4396-AD18-8D3080463D6B}" srcId="{390522FC-42B1-4FCE-BBB9-3F0F4C686954}" destId="{760F1F11-068F-4405-B93A-5094323607FA}" srcOrd="2" destOrd="0" parTransId="{76439BD1-F39C-4D92-9EAE-BF574B28FD46}" sibTransId="{CFACACFA-C90D-4104-9FEF-94535D21719A}"/>
    <dgm:cxn modelId="{C5B265A7-F106-427D-B562-A40D1CBE4F24}" type="presOf" srcId="{390522FC-42B1-4FCE-BBB9-3F0F4C686954}" destId="{6107FE54-4CB0-4F9D-9185-5588507EED01}" srcOrd="0" destOrd="0" presId="urn:microsoft.com/office/officeart/2005/8/layout/hList6"/>
    <dgm:cxn modelId="{B6B9D753-FE35-41C5-A590-0C92E927DF46}" srcId="{4E66EB5F-6907-4C7F-8079-E6AC5F42948E}" destId="{B0A25D2B-127D-4E29-97FF-DA8077BB59C3}" srcOrd="2" destOrd="0" parTransId="{5F545D23-50F7-4004-A0C4-3EB5FBFED6A7}" sibTransId="{7B1235BD-61BB-44BF-84E1-06E30134C0DE}"/>
    <dgm:cxn modelId="{2520F571-6936-4C69-A08F-643BC5294221}" srcId="{4E66EB5F-6907-4C7F-8079-E6AC5F42948E}" destId="{C97B1262-5EF7-4473-A22B-2EB2FFF29638}" srcOrd="3" destOrd="0" parTransId="{3748EF93-5170-4826-9A79-CFDE2475129B}" sibTransId="{BEBA6B70-04CC-4548-86D3-EC4DE986A89D}"/>
    <dgm:cxn modelId="{86F196A5-476D-4AC3-B48C-36255D57EE1E}" srcId="{D7A05914-5CD0-4029-BC8B-7DCAD8D5F299}" destId="{4E66EB5F-6907-4C7F-8079-E6AC5F42948E}" srcOrd="1" destOrd="0" parTransId="{38996D71-AA33-457A-BC3F-705BED0D1E3C}" sibTransId="{052A9F3C-A290-4DDD-A4F8-738B98CF03CA}"/>
    <dgm:cxn modelId="{7A652E78-C5B6-46B2-9ACD-45311EB182F9}" type="presOf" srcId="{91CDA702-4AC6-424C-9BF9-576C68AE9927}" destId="{6107FE54-4CB0-4F9D-9185-5588507EED01}" srcOrd="0" destOrd="2" presId="urn:microsoft.com/office/officeart/2005/8/layout/hList6"/>
    <dgm:cxn modelId="{CCE601D6-8D0F-4675-9E65-FB82032E7B74}" type="presOf" srcId="{C97B1262-5EF7-4473-A22B-2EB2FFF29638}" destId="{7AAD163B-A8F0-479D-BF67-E0FF0EAC579B}" srcOrd="0" destOrd="4" presId="urn:microsoft.com/office/officeart/2005/8/layout/hList6"/>
    <dgm:cxn modelId="{03193B40-1F5C-4FE3-BBE3-A4EF819FF39E}" srcId="{4E66EB5F-6907-4C7F-8079-E6AC5F42948E}" destId="{DEC823E6-654E-4667-9A3D-BD51CEC8624E}" srcOrd="0" destOrd="0" parTransId="{07486E60-B2A0-4D9E-A72B-184CFA7B27C4}" sibTransId="{51F7FAA7-9EE9-4BD6-823C-45CE24F3CFB8}"/>
    <dgm:cxn modelId="{2E921BA8-C58A-4514-A0B1-3BAB20BA4C03}" type="presOf" srcId="{DEC823E6-654E-4667-9A3D-BD51CEC8624E}" destId="{7AAD163B-A8F0-479D-BF67-E0FF0EAC579B}" srcOrd="0" destOrd="1" presId="urn:microsoft.com/office/officeart/2005/8/layout/hList6"/>
    <dgm:cxn modelId="{4508EA75-2F05-47D4-8A1E-4783420465F1}" srcId="{390522FC-42B1-4FCE-BBB9-3F0F4C686954}" destId="{86DAE9B3-D5BD-492E-81AE-C8A74709F0E0}" srcOrd="0" destOrd="0" parTransId="{5643C0DA-A43C-470B-A894-6EB1380C83F3}" sibTransId="{89EEB145-01CF-4306-97E3-9C332FAB5EE9}"/>
    <dgm:cxn modelId="{A47258F7-4B62-40C1-AA20-9F9FD4280AF2}" type="presOf" srcId="{4E66EB5F-6907-4C7F-8079-E6AC5F42948E}" destId="{7AAD163B-A8F0-479D-BF67-E0FF0EAC579B}" srcOrd="0" destOrd="0" presId="urn:microsoft.com/office/officeart/2005/8/layout/hList6"/>
    <dgm:cxn modelId="{64D67680-DDC2-4A47-A06C-AD4A25B4A1D5}" srcId="{D7A05914-5CD0-4029-BC8B-7DCAD8D5F299}" destId="{390522FC-42B1-4FCE-BBB9-3F0F4C686954}" srcOrd="0" destOrd="0" parTransId="{094C1EF7-2A56-41D0-90FE-3F66CD3AE73E}" sibTransId="{29C35EA2-7476-4CAF-9C0B-B5EA9BD73B2A}"/>
    <dgm:cxn modelId="{FED84201-8C2B-4E61-A7B4-4E5FF7243EBF}" type="presOf" srcId="{B0A25D2B-127D-4E29-97FF-DA8077BB59C3}" destId="{7AAD163B-A8F0-479D-BF67-E0FF0EAC579B}" srcOrd="0" destOrd="3" presId="urn:microsoft.com/office/officeart/2005/8/layout/hList6"/>
    <dgm:cxn modelId="{C76522B0-0BCB-4C9B-A987-EF54C30C85E8}" type="presOf" srcId="{D7A05914-5CD0-4029-BC8B-7DCAD8D5F299}" destId="{947E985F-7428-4CC6-B28F-06AFFF9C1C2C}" srcOrd="0" destOrd="0" presId="urn:microsoft.com/office/officeart/2005/8/layout/hList6"/>
    <dgm:cxn modelId="{9E6A9005-7BB2-4D94-99C9-5C3FAD05E753}" srcId="{390522FC-42B1-4FCE-BBB9-3F0F4C686954}" destId="{91CDA702-4AC6-424C-9BF9-576C68AE9927}" srcOrd="1" destOrd="0" parTransId="{107676AC-F988-4241-8EDB-F8D75D493627}" sibTransId="{685FAB4C-80DC-4EC0-9B5A-DCD5D048D468}"/>
    <dgm:cxn modelId="{DFF51340-1137-40A5-9C20-9ED95332AB21}" type="presOf" srcId="{D35CEFD0-A2DD-4267-BAE0-80C7B58B1BD9}" destId="{7AAD163B-A8F0-479D-BF67-E0FF0EAC579B}" srcOrd="0" destOrd="2" presId="urn:microsoft.com/office/officeart/2005/8/layout/hList6"/>
    <dgm:cxn modelId="{E59EDDB2-91CB-493F-907B-2FEC0F4D3F6D}" srcId="{4E66EB5F-6907-4C7F-8079-E6AC5F42948E}" destId="{D35CEFD0-A2DD-4267-BAE0-80C7B58B1BD9}" srcOrd="1" destOrd="0" parTransId="{86BE22CD-A4BF-4277-A01A-7A20BFC89B0F}" sibTransId="{12B0F2F5-AD4B-435B-B902-DEB1CDDE0872}"/>
    <dgm:cxn modelId="{EA2E5762-68E8-4746-B498-739070E678BC}" type="presOf" srcId="{89F35561-E1FF-43E5-9816-58830CF7F3C8}" destId="{7AAD163B-A8F0-479D-BF67-E0FF0EAC579B}" srcOrd="0" destOrd="5" presId="urn:microsoft.com/office/officeart/2005/8/layout/hList6"/>
    <dgm:cxn modelId="{2875B452-1B20-4503-B16E-6D75D1BED6A2}" srcId="{4E66EB5F-6907-4C7F-8079-E6AC5F42948E}" destId="{89F35561-E1FF-43E5-9816-58830CF7F3C8}" srcOrd="4" destOrd="0" parTransId="{879EAAAE-D91F-4670-BFFC-CC7A7B6A15D3}" sibTransId="{5335C7A7-BB54-4684-A33A-EB5250B1F469}"/>
    <dgm:cxn modelId="{0A743384-AA6E-4BA3-9ECF-B0F5A0FD1CBD}" type="presParOf" srcId="{947E985F-7428-4CC6-B28F-06AFFF9C1C2C}" destId="{6107FE54-4CB0-4F9D-9185-5588507EED01}" srcOrd="0" destOrd="0" presId="urn:microsoft.com/office/officeart/2005/8/layout/hList6"/>
    <dgm:cxn modelId="{8736AF28-E01D-40E4-96DB-98C9C9A64C5B}" type="presParOf" srcId="{947E985F-7428-4CC6-B28F-06AFFF9C1C2C}" destId="{1F554E0A-73D6-43D0-A538-0349E32B4005}" srcOrd="1" destOrd="0" presId="urn:microsoft.com/office/officeart/2005/8/layout/hList6"/>
    <dgm:cxn modelId="{FBC6F0BB-F313-4510-925E-C1648A5C1D15}" type="presParOf" srcId="{947E985F-7428-4CC6-B28F-06AFFF9C1C2C}" destId="{7AAD163B-A8F0-479D-BF67-E0FF0EAC579B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0D3CB0-A702-46AD-8247-5EBDEBCFEBE2}" type="doc">
      <dgm:prSet loTypeId="urn:microsoft.com/office/officeart/2011/layout/TabList" loCatId="officeonlin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5ECC7A13-CA9B-4632-B6AD-FCD4E1713422}">
      <dgm:prSet phldrT="[Text]" custT="1"/>
      <dgm:spPr/>
      <dgm:t>
        <a:bodyPr/>
        <a:lstStyle/>
        <a:p>
          <a:pPr algn="ctr"/>
          <a:r>
            <a:rPr lang="vi-VN" sz="3200" dirty="0" smtClean="0"/>
            <a:t>Kompetencije, znanja i vještine koje učenik stječe:</a:t>
          </a:r>
          <a:endParaRPr lang="hr-HR" sz="3200" dirty="0"/>
        </a:p>
      </dgm:t>
    </dgm:pt>
    <dgm:pt modelId="{28A98A8F-0DA0-46F5-BA8D-95ADF83AA859}" type="parTrans" cxnId="{13EE7FBC-35A2-4911-BC5A-80CD4B348D84}">
      <dgm:prSet/>
      <dgm:spPr/>
      <dgm:t>
        <a:bodyPr/>
        <a:lstStyle/>
        <a:p>
          <a:endParaRPr lang="hr-HR"/>
        </a:p>
      </dgm:t>
    </dgm:pt>
    <dgm:pt modelId="{FA61692F-6DEE-4EC7-9319-E477B91E21FD}" type="sibTrans" cxnId="{13EE7FBC-35A2-4911-BC5A-80CD4B348D84}">
      <dgm:prSet/>
      <dgm:spPr/>
      <dgm:t>
        <a:bodyPr/>
        <a:lstStyle/>
        <a:p>
          <a:endParaRPr lang="hr-HR"/>
        </a:p>
      </dgm:t>
    </dgm:pt>
    <dgm:pt modelId="{53EC4B38-F5BB-4F57-BD46-64AA014F2710}">
      <dgm:prSet custT="1"/>
      <dgm:spPr/>
      <dgm:t>
        <a:bodyPr/>
        <a:lstStyle/>
        <a:p>
          <a:r>
            <a:rPr lang="vi-VN" sz="1600" dirty="0" smtClean="0">
              <a:latin typeface="Arial" pitchFamily="34" charset="0"/>
              <a:cs typeface="Arial" pitchFamily="34" charset="0"/>
            </a:rPr>
            <a:t>izrada dijelova električnih strojeva i uređaja</a:t>
          </a:r>
          <a:endParaRPr lang="hr-HR" sz="1600" dirty="0">
            <a:latin typeface="Arial" pitchFamily="34" charset="0"/>
            <a:cs typeface="Arial" pitchFamily="34" charset="0"/>
          </a:endParaRPr>
        </a:p>
      </dgm:t>
    </dgm:pt>
    <dgm:pt modelId="{53F4EDFF-25D1-48FB-9852-74EB662E53C4}" type="parTrans" cxnId="{5462C432-4843-49DE-8D7E-15B6EB07F7FA}">
      <dgm:prSet/>
      <dgm:spPr/>
      <dgm:t>
        <a:bodyPr/>
        <a:lstStyle/>
        <a:p>
          <a:endParaRPr lang="hr-HR"/>
        </a:p>
      </dgm:t>
    </dgm:pt>
    <dgm:pt modelId="{15599453-14F0-411E-8490-9348A969C5FB}" type="sibTrans" cxnId="{5462C432-4843-49DE-8D7E-15B6EB07F7FA}">
      <dgm:prSet/>
      <dgm:spPr/>
      <dgm:t>
        <a:bodyPr/>
        <a:lstStyle/>
        <a:p>
          <a:endParaRPr lang="hr-HR"/>
        </a:p>
      </dgm:t>
    </dgm:pt>
    <dgm:pt modelId="{F19D178B-7EAD-4D79-AAB5-BA01722F3DA3}">
      <dgm:prSet custT="1"/>
      <dgm:spPr/>
      <dgm:t>
        <a:bodyPr/>
        <a:lstStyle/>
        <a:p>
          <a:r>
            <a:rPr lang="vi-VN" sz="1600" dirty="0" smtClean="0">
              <a:latin typeface="Arial" pitchFamily="34" charset="0"/>
              <a:cs typeface="Arial" pitchFamily="34" charset="0"/>
            </a:rPr>
            <a:t>poznavanje i objašnjavanje načela električnog mjerenja neelektričnih veličina i automatske regulacije upravljanja te njihova primjena u upravljanju radom električnih strojeva i uređaja</a:t>
          </a:r>
          <a:endParaRPr lang="hr-HR" sz="1600" dirty="0">
            <a:latin typeface="Arial" pitchFamily="34" charset="0"/>
            <a:cs typeface="Arial" pitchFamily="34" charset="0"/>
          </a:endParaRPr>
        </a:p>
      </dgm:t>
    </dgm:pt>
    <dgm:pt modelId="{B9626514-9E71-4ED6-9B5F-CBD1EE3DDF33}" type="parTrans" cxnId="{35631569-FC1E-4982-8EA8-9B87D144FE51}">
      <dgm:prSet/>
      <dgm:spPr/>
      <dgm:t>
        <a:bodyPr/>
        <a:lstStyle/>
        <a:p>
          <a:endParaRPr lang="hr-HR"/>
        </a:p>
      </dgm:t>
    </dgm:pt>
    <dgm:pt modelId="{0E995E44-BACA-4BBB-80DD-9CEEB9244AD0}" type="sibTrans" cxnId="{35631569-FC1E-4982-8EA8-9B87D144FE51}">
      <dgm:prSet/>
      <dgm:spPr/>
      <dgm:t>
        <a:bodyPr/>
        <a:lstStyle/>
        <a:p>
          <a:endParaRPr lang="hr-HR"/>
        </a:p>
      </dgm:t>
    </dgm:pt>
    <dgm:pt modelId="{F6C52843-BB7A-4C0F-AA9D-8697445B85E1}">
      <dgm:prSet custT="1"/>
      <dgm:spPr/>
      <dgm:t>
        <a:bodyPr/>
        <a:lstStyle/>
        <a:p>
          <a:r>
            <a:rPr lang="hr-HR" sz="1600" dirty="0" smtClean="0">
              <a:latin typeface="Arial" pitchFamily="34" charset="0"/>
              <a:cs typeface="Arial" pitchFamily="34" charset="0"/>
            </a:rPr>
            <a:t>ispitivanje i stavljanje u pogon niskonaponske instalacije i postrojenja za raspodjelu električne energije</a:t>
          </a:r>
          <a:endParaRPr lang="hr-HR" sz="1600" dirty="0">
            <a:latin typeface="Arial" pitchFamily="34" charset="0"/>
            <a:cs typeface="Arial" pitchFamily="34" charset="0"/>
          </a:endParaRPr>
        </a:p>
      </dgm:t>
    </dgm:pt>
    <dgm:pt modelId="{9575FC3F-1DF5-4F4D-88D1-FADBC76C8CCE}" type="parTrans" cxnId="{A076D898-6BCE-4089-82D1-5905A29FCD48}">
      <dgm:prSet/>
      <dgm:spPr/>
      <dgm:t>
        <a:bodyPr/>
        <a:lstStyle/>
        <a:p>
          <a:endParaRPr lang="hr-HR"/>
        </a:p>
      </dgm:t>
    </dgm:pt>
    <dgm:pt modelId="{971DCFE1-1917-4572-A9DC-82EFF6570E18}" type="sibTrans" cxnId="{A076D898-6BCE-4089-82D1-5905A29FCD48}">
      <dgm:prSet/>
      <dgm:spPr/>
      <dgm:t>
        <a:bodyPr/>
        <a:lstStyle/>
        <a:p>
          <a:endParaRPr lang="hr-HR"/>
        </a:p>
      </dgm:t>
    </dgm:pt>
    <dgm:pt modelId="{BE2840FE-FFF7-4590-9364-1A41E3E9280E}">
      <dgm:prSet custT="1"/>
      <dgm:spPr/>
      <dgm:t>
        <a:bodyPr/>
        <a:lstStyle/>
        <a:p>
          <a:r>
            <a:rPr lang="vi-VN" sz="1600" dirty="0" smtClean="0">
              <a:latin typeface="Arial" pitchFamily="34" charset="0"/>
              <a:cs typeface="Arial" pitchFamily="34" charset="0"/>
            </a:rPr>
            <a:t>postavljanje, spajanje i puštanje u pogon električnih strojeva i uređaja</a:t>
          </a:r>
          <a:endParaRPr lang="hr-HR" sz="1600" dirty="0">
            <a:latin typeface="Arial" pitchFamily="34" charset="0"/>
            <a:cs typeface="Arial" pitchFamily="34" charset="0"/>
          </a:endParaRPr>
        </a:p>
      </dgm:t>
    </dgm:pt>
    <dgm:pt modelId="{E39BC47C-038B-466A-A3B4-B64C2F71297C}" type="parTrans" cxnId="{005DCA0F-9478-4F21-9DE4-33DD7A22E420}">
      <dgm:prSet/>
      <dgm:spPr/>
      <dgm:t>
        <a:bodyPr/>
        <a:lstStyle/>
        <a:p>
          <a:endParaRPr lang="hr-HR"/>
        </a:p>
      </dgm:t>
    </dgm:pt>
    <dgm:pt modelId="{3C826590-C1CE-4347-8544-5B3AC6783BFA}" type="sibTrans" cxnId="{005DCA0F-9478-4F21-9DE4-33DD7A22E420}">
      <dgm:prSet/>
      <dgm:spPr/>
      <dgm:t>
        <a:bodyPr/>
        <a:lstStyle/>
        <a:p>
          <a:endParaRPr lang="hr-HR"/>
        </a:p>
      </dgm:t>
    </dgm:pt>
    <dgm:pt modelId="{2E90B5D9-286B-42C8-9363-A631E1649B36}">
      <dgm:prSet custT="1"/>
      <dgm:spPr/>
      <dgm:t>
        <a:bodyPr/>
        <a:lstStyle/>
        <a:p>
          <a:r>
            <a:rPr lang="vi-VN" sz="1600" dirty="0" smtClean="0">
              <a:latin typeface="Arial" pitchFamily="34" charset="0"/>
              <a:cs typeface="Arial" pitchFamily="34" charset="0"/>
            </a:rPr>
            <a:t>rastavljanje, ispitivanje ispravnosti, sastavljanje i stavljanje u pogon električnih strojeva i uređaja</a:t>
          </a:r>
          <a:endParaRPr lang="hr-HR" sz="1600" dirty="0">
            <a:latin typeface="Arial" pitchFamily="34" charset="0"/>
            <a:cs typeface="Arial" pitchFamily="34" charset="0"/>
          </a:endParaRPr>
        </a:p>
      </dgm:t>
    </dgm:pt>
    <dgm:pt modelId="{FB37634B-04CD-4F09-9C20-7C7149115264}" type="parTrans" cxnId="{4A4E87E2-FAD1-4221-9D92-C26B31A6990D}">
      <dgm:prSet/>
      <dgm:spPr/>
      <dgm:t>
        <a:bodyPr/>
        <a:lstStyle/>
        <a:p>
          <a:endParaRPr lang="hr-HR"/>
        </a:p>
      </dgm:t>
    </dgm:pt>
    <dgm:pt modelId="{5F7BCB48-4B24-4E2F-A5E8-44EEAED05C5D}" type="sibTrans" cxnId="{4A4E87E2-FAD1-4221-9D92-C26B31A6990D}">
      <dgm:prSet/>
      <dgm:spPr/>
      <dgm:t>
        <a:bodyPr/>
        <a:lstStyle/>
        <a:p>
          <a:endParaRPr lang="hr-HR"/>
        </a:p>
      </dgm:t>
    </dgm:pt>
    <dgm:pt modelId="{47B1CD57-951E-4497-915D-2E4D5866B19B}">
      <dgm:prSet custT="1"/>
      <dgm:spPr/>
      <dgm:t>
        <a:bodyPr/>
        <a:lstStyle/>
        <a:p>
          <a:r>
            <a:rPr lang="vi-VN" sz="1600" dirty="0" smtClean="0">
              <a:latin typeface="Arial" pitchFamily="34" charset="0"/>
              <a:cs typeface="Arial" pitchFamily="34" charset="0"/>
            </a:rPr>
            <a:t>popravljanje i održavanje električnih strojeva i uređaja</a:t>
          </a:r>
          <a:endParaRPr lang="hr-HR" sz="1600" dirty="0">
            <a:latin typeface="Arial" pitchFamily="34" charset="0"/>
            <a:cs typeface="Arial" pitchFamily="34" charset="0"/>
          </a:endParaRPr>
        </a:p>
      </dgm:t>
    </dgm:pt>
    <dgm:pt modelId="{4E8C8919-2893-4211-BA6D-7DAE717706E9}" type="parTrans" cxnId="{616C42C7-2D27-4763-8DA0-EF40C5CB5792}">
      <dgm:prSet/>
      <dgm:spPr/>
      <dgm:t>
        <a:bodyPr/>
        <a:lstStyle/>
        <a:p>
          <a:endParaRPr lang="hr-HR"/>
        </a:p>
      </dgm:t>
    </dgm:pt>
    <dgm:pt modelId="{19DCDE44-A5FA-48DA-8B9F-2A0943973A15}" type="sibTrans" cxnId="{616C42C7-2D27-4763-8DA0-EF40C5CB5792}">
      <dgm:prSet/>
      <dgm:spPr/>
      <dgm:t>
        <a:bodyPr/>
        <a:lstStyle/>
        <a:p>
          <a:endParaRPr lang="hr-HR"/>
        </a:p>
      </dgm:t>
    </dgm:pt>
    <dgm:pt modelId="{70CE4D2B-CF3D-4AFD-86D9-CC4850B6FAF3}">
      <dgm:prSet custT="1"/>
      <dgm:spPr/>
      <dgm:t>
        <a:bodyPr/>
        <a:lstStyle/>
        <a:p>
          <a:r>
            <a:rPr lang="hr-HR" sz="1600" dirty="0" smtClean="0">
              <a:latin typeface="Arial" pitchFamily="34" charset="0"/>
              <a:cs typeface="Arial" pitchFamily="34" charset="0"/>
            </a:rPr>
            <a:t>poznavanje načela električnoga mjerenja neelektričnih veličina i automatske regulacije i upravljanja</a:t>
          </a:r>
          <a:endParaRPr lang="hr-HR" sz="1600" dirty="0">
            <a:latin typeface="Arial" pitchFamily="34" charset="0"/>
            <a:cs typeface="Arial" pitchFamily="34" charset="0"/>
          </a:endParaRPr>
        </a:p>
      </dgm:t>
    </dgm:pt>
    <dgm:pt modelId="{AACA23F6-8353-4743-B571-EB9D3389822C}" type="parTrans" cxnId="{485FAA29-2BCC-4808-A5C1-1624EA5B14B3}">
      <dgm:prSet/>
      <dgm:spPr/>
      <dgm:t>
        <a:bodyPr/>
        <a:lstStyle/>
        <a:p>
          <a:endParaRPr lang="hr-HR"/>
        </a:p>
      </dgm:t>
    </dgm:pt>
    <dgm:pt modelId="{AECBB0F7-A3D2-4FF9-8974-67B80CD9E279}" type="sibTrans" cxnId="{485FAA29-2BCC-4808-A5C1-1624EA5B14B3}">
      <dgm:prSet/>
      <dgm:spPr/>
      <dgm:t>
        <a:bodyPr/>
        <a:lstStyle/>
        <a:p>
          <a:endParaRPr lang="hr-HR"/>
        </a:p>
      </dgm:t>
    </dgm:pt>
    <dgm:pt modelId="{FDA9EBA5-AFCC-4461-BFE6-D32A5B0F42D0}">
      <dgm:prSet custT="1"/>
      <dgm:spPr/>
      <dgm:t>
        <a:bodyPr/>
        <a:lstStyle/>
        <a:p>
          <a:r>
            <a:rPr lang="vi-VN" sz="1600" dirty="0" smtClean="0">
              <a:latin typeface="Arial" pitchFamily="34" charset="0"/>
              <a:cs typeface="Arial" pitchFamily="34" charset="0"/>
            </a:rPr>
            <a:t>instaliranje, programiranje i održavanje upravljačkih uređaja i elektromotornih pogona.</a:t>
          </a:r>
          <a:endParaRPr lang="hr-HR" sz="1600" dirty="0">
            <a:latin typeface="Arial" pitchFamily="34" charset="0"/>
            <a:cs typeface="Arial" pitchFamily="34" charset="0"/>
          </a:endParaRPr>
        </a:p>
      </dgm:t>
    </dgm:pt>
    <dgm:pt modelId="{B3E0AC4E-5511-4467-855D-3F54B2043D19}" type="parTrans" cxnId="{20F3C2E5-4D6C-4AAA-ACBD-7BB4E1F74423}">
      <dgm:prSet/>
      <dgm:spPr/>
      <dgm:t>
        <a:bodyPr/>
        <a:lstStyle/>
        <a:p>
          <a:endParaRPr lang="hr-HR"/>
        </a:p>
      </dgm:t>
    </dgm:pt>
    <dgm:pt modelId="{303E9051-5B31-4F05-9ECC-D72895EA37C6}" type="sibTrans" cxnId="{20F3C2E5-4D6C-4AAA-ACBD-7BB4E1F74423}">
      <dgm:prSet/>
      <dgm:spPr/>
      <dgm:t>
        <a:bodyPr/>
        <a:lstStyle/>
        <a:p>
          <a:endParaRPr lang="hr-HR"/>
        </a:p>
      </dgm:t>
    </dgm:pt>
    <dgm:pt modelId="{CC748626-5D74-4FD3-832C-60906B77755D}">
      <dgm:prSet custT="1"/>
      <dgm:spPr/>
      <dgm:t>
        <a:bodyPr/>
        <a:lstStyle/>
        <a:p>
          <a:r>
            <a:rPr lang="pl-PL" sz="1600" dirty="0" smtClean="0">
              <a:latin typeface="Arial" pitchFamily="34" charset="0"/>
              <a:cs typeface="Arial" pitchFamily="34" charset="0"/>
            </a:rPr>
            <a:t>racionalna upotreba materijala i energije</a:t>
          </a:r>
          <a:endParaRPr lang="hr-HR" sz="1600" dirty="0">
            <a:latin typeface="Arial" pitchFamily="34" charset="0"/>
            <a:cs typeface="Arial" pitchFamily="34" charset="0"/>
          </a:endParaRPr>
        </a:p>
      </dgm:t>
    </dgm:pt>
    <dgm:pt modelId="{CC0BC48B-CDFE-4A0D-86D7-1224D466FC6B}" type="parTrans" cxnId="{C7B19D49-DB83-419C-83B9-675BD14EE34B}">
      <dgm:prSet/>
      <dgm:spPr/>
      <dgm:t>
        <a:bodyPr/>
        <a:lstStyle/>
        <a:p>
          <a:endParaRPr lang="hr-HR"/>
        </a:p>
      </dgm:t>
    </dgm:pt>
    <dgm:pt modelId="{E2891101-FECB-40A4-940E-5D7353009592}" type="sibTrans" cxnId="{C7B19D49-DB83-419C-83B9-675BD14EE34B}">
      <dgm:prSet/>
      <dgm:spPr/>
      <dgm:t>
        <a:bodyPr/>
        <a:lstStyle/>
        <a:p>
          <a:endParaRPr lang="hr-HR"/>
        </a:p>
      </dgm:t>
    </dgm:pt>
    <dgm:pt modelId="{4D161909-BEA5-49B7-8FB5-8EF706E79021}">
      <dgm:prSet phldrT="[Text]" custT="1"/>
      <dgm:spPr/>
      <dgm:t>
        <a:bodyPr/>
        <a:lstStyle/>
        <a:p>
          <a:r>
            <a:rPr lang="vi-VN" sz="1600" dirty="0" smtClean="0">
              <a:latin typeface="Arial" pitchFamily="34" charset="0"/>
              <a:cs typeface="Arial" pitchFamily="34" charset="0"/>
            </a:rPr>
            <a:t>usvojena osnovna znanja o električnim instalacijama i priključivanje stroje</a:t>
          </a:r>
          <a:r>
            <a:rPr lang="hr-HR" sz="1600" dirty="0" smtClean="0">
              <a:latin typeface="Arial" pitchFamily="34" charset="0"/>
              <a:cs typeface="Arial" pitchFamily="34" charset="0"/>
            </a:rPr>
            <a:t>v</a:t>
          </a:r>
          <a:r>
            <a:rPr lang="vi-VN" sz="1600" dirty="0" smtClean="0">
              <a:latin typeface="Arial" pitchFamily="34" charset="0"/>
              <a:cs typeface="Arial" pitchFamily="34" charset="0"/>
            </a:rPr>
            <a:t>a i uređaja na električnu mrežu</a:t>
          </a:r>
          <a:endParaRPr lang="hr-HR" sz="1500" dirty="0">
            <a:latin typeface="Arial" pitchFamily="34" charset="0"/>
            <a:cs typeface="Arial" pitchFamily="34" charset="0"/>
          </a:endParaRPr>
        </a:p>
      </dgm:t>
    </dgm:pt>
    <dgm:pt modelId="{E62C3B58-255B-4052-8FD1-067E4089779C}" type="sibTrans" cxnId="{814C890A-96E5-463A-B55D-6ABE7794C2D3}">
      <dgm:prSet/>
      <dgm:spPr/>
      <dgm:t>
        <a:bodyPr/>
        <a:lstStyle/>
        <a:p>
          <a:endParaRPr lang="hr-HR"/>
        </a:p>
      </dgm:t>
    </dgm:pt>
    <dgm:pt modelId="{71DD1C3C-6756-4C7C-B5CD-97CF099F93FA}" type="parTrans" cxnId="{814C890A-96E5-463A-B55D-6ABE7794C2D3}">
      <dgm:prSet/>
      <dgm:spPr/>
      <dgm:t>
        <a:bodyPr/>
        <a:lstStyle/>
        <a:p>
          <a:endParaRPr lang="hr-HR"/>
        </a:p>
      </dgm:t>
    </dgm:pt>
    <dgm:pt modelId="{D62AC792-3CBE-4941-98C2-7A417834FD2C}">
      <dgm:prSet phldrT="[Text]"/>
      <dgm:spPr/>
      <dgm:t>
        <a:bodyPr/>
        <a:lstStyle/>
        <a:p>
          <a:endParaRPr lang="hr-HR" dirty="0"/>
        </a:p>
      </dgm:t>
    </dgm:pt>
    <dgm:pt modelId="{F7760425-4D44-4222-BE9B-5370827614C7}" type="sibTrans" cxnId="{296A9D70-89D0-4780-AFDB-BBB0AE1E77B4}">
      <dgm:prSet/>
      <dgm:spPr/>
      <dgm:t>
        <a:bodyPr/>
        <a:lstStyle/>
        <a:p>
          <a:endParaRPr lang="hr-HR"/>
        </a:p>
      </dgm:t>
    </dgm:pt>
    <dgm:pt modelId="{7E334D7C-32BF-4039-BC4E-6B4CF440CAA5}" type="parTrans" cxnId="{296A9D70-89D0-4780-AFDB-BBB0AE1E77B4}">
      <dgm:prSet/>
      <dgm:spPr/>
      <dgm:t>
        <a:bodyPr/>
        <a:lstStyle/>
        <a:p>
          <a:endParaRPr lang="hr-HR"/>
        </a:p>
      </dgm:t>
    </dgm:pt>
    <dgm:pt modelId="{08F8EB9F-3D46-40FD-A417-6FE3C79C4F25}">
      <dgm:prSet custT="1"/>
      <dgm:spPr/>
      <dgm:t>
        <a:bodyPr/>
        <a:lstStyle/>
        <a:p>
          <a:r>
            <a:rPr lang="hr-HR" sz="1600" b="1" dirty="0" smtClean="0">
              <a:latin typeface="Arial" pitchFamily="34" charset="0"/>
              <a:cs typeface="Arial" pitchFamily="34" charset="0"/>
            </a:rPr>
            <a:t>ZAŠTO UPISATI  BAŠ OVAJ PROGRAM?</a:t>
          </a:r>
          <a:endParaRPr lang="hr-HR" sz="1600" b="1" dirty="0">
            <a:latin typeface="Arial" pitchFamily="34" charset="0"/>
            <a:cs typeface="Arial" pitchFamily="34" charset="0"/>
          </a:endParaRPr>
        </a:p>
      </dgm:t>
    </dgm:pt>
    <dgm:pt modelId="{CD1D546B-6B66-46A5-B031-F49D53DF84B6}" type="parTrans" cxnId="{34DEE39B-ED9F-486A-ACAD-C7A80905C296}">
      <dgm:prSet/>
      <dgm:spPr/>
      <dgm:t>
        <a:bodyPr/>
        <a:lstStyle/>
        <a:p>
          <a:endParaRPr lang="hr-HR"/>
        </a:p>
      </dgm:t>
    </dgm:pt>
    <dgm:pt modelId="{0F3E3681-8099-473F-A4A4-08781EE2FE08}" type="sibTrans" cxnId="{34DEE39B-ED9F-486A-ACAD-C7A80905C296}">
      <dgm:prSet/>
      <dgm:spPr/>
      <dgm:t>
        <a:bodyPr/>
        <a:lstStyle/>
        <a:p>
          <a:endParaRPr lang="hr-HR"/>
        </a:p>
      </dgm:t>
    </dgm:pt>
    <dgm:pt modelId="{1BB57B25-A012-4390-914D-DE87C6D6A24D}">
      <dgm:prSet custT="1"/>
      <dgm:spPr/>
      <dgm:t>
        <a:bodyPr/>
        <a:lstStyle/>
        <a:p>
          <a:r>
            <a:rPr lang="hr-HR" sz="1600" dirty="0" smtClean="0">
              <a:latin typeface="Arial" pitchFamily="34" charset="0"/>
              <a:cs typeface="Arial" pitchFamily="34" charset="0"/>
            </a:rPr>
            <a:t>Teoretsko i u značajnoj mjeri praktično obrazovanje omogućuje lako uključivanje u rad, a široko opće obrazovanje pruža mogućnost daljnjeg obrazovanja na višim školama i fakultetima.</a:t>
          </a:r>
          <a:endParaRPr lang="hr-HR" sz="1600" dirty="0">
            <a:latin typeface="Arial" pitchFamily="34" charset="0"/>
            <a:cs typeface="Arial" pitchFamily="34" charset="0"/>
          </a:endParaRPr>
        </a:p>
      </dgm:t>
    </dgm:pt>
    <dgm:pt modelId="{37746105-725C-4053-A3A9-E445778793D6}" type="parTrans" cxnId="{CDEB2710-5801-482F-AA22-05DA646039AA}">
      <dgm:prSet/>
      <dgm:spPr/>
      <dgm:t>
        <a:bodyPr/>
        <a:lstStyle/>
        <a:p>
          <a:endParaRPr lang="hr-HR"/>
        </a:p>
      </dgm:t>
    </dgm:pt>
    <dgm:pt modelId="{D3E0D6D0-688B-4AAB-85BC-9256C777C8D8}" type="sibTrans" cxnId="{CDEB2710-5801-482F-AA22-05DA646039AA}">
      <dgm:prSet/>
      <dgm:spPr/>
      <dgm:t>
        <a:bodyPr/>
        <a:lstStyle/>
        <a:p>
          <a:endParaRPr lang="hr-HR"/>
        </a:p>
      </dgm:t>
    </dgm:pt>
    <dgm:pt modelId="{C9317FB1-D090-4647-8024-6858BBFFC744}" type="pres">
      <dgm:prSet presAssocID="{F40D3CB0-A702-46AD-8247-5EBDEBCFEBE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19FE2DCB-7899-49BA-9185-66DBF51D75C7}" type="pres">
      <dgm:prSet presAssocID="{5ECC7A13-CA9B-4632-B6AD-FCD4E1713422}" presName="composite" presStyleCnt="0"/>
      <dgm:spPr/>
    </dgm:pt>
    <dgm:pt modelId="{87D1634F-DCAD-4ACE-9EE1-7F4DB07C16A9}" type="pres">
      <dgm:prSet presAssocID="{5ECC7A13-CA9B-4632-B6AD-FCD4E1713422}" presName="First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73D4BED-D2D4-49D4-A90F-DDE819E3E889}" type="pres">
      <dgm:prSet presAssocID="{5ECC7A13-CA9B-4632-B6AD-FCD4E1713422}" presName="Parent" presStyleLbl="alignNode1" presStyleIdx="0" presStyleCnt="2" custScaleX="384615" custScaleY="61031" custLinFactNeighborX="76351" custLinFactNeighborY="-358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74B510F-95FE-4AB7-BC47-0166F10035D4}" type="pres">
      <dgm:prSet presAssocID="{5ECC7A13-CA9B-4632-B6AD-FCD4E1713422}" presName="Accent" presStyleLbl="parChTrans1D1" presStyleIdx="0" presStyleCnt="2" custLinFactY="-700000" custLinFactNeighborX="-19150" custLinFactNeighborY="-702408"/>
      <dgm:spPr/>
    </dgm:pt>
    <dgm:pt modelId="{1F51CCD3-AACC-4EEC-B892-9BC3AFD03B81}" type="pres">
      <dgm:prSet presAssocID="{5ECC7A13-CA9B-4632-B6AD-FCD4E1713422}" presName="Child" presStyleLbl="revTx" presStyleIdx="1" presStyleCnt="3" custScaleY="153257" custLinFactY="-7542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4C39081-1043-4CE9-8352-8082EB79585D}" type="pres">
      <dgm:prSet presAssocID="{FA61692F-6DEE-4EC7-9319-E477B91E21FD}" presName="sibTrans" presStyleCnt="0"/>
      <dgm:spPr/>
    </dgm:pt>
    <dgm:pt modelId="{F77B5BA0-61DF-4940-8E54-BFFB585919B9}" type="pres">
      <dgm:prSet presAssocID="{08F8EB9F-3D46-40FD-A417-6FE3C79C4F25}" presName="composite" presStyleCnt="0"/>
      <dgm:spPr/>
    </dgm:pt>
    <dgm:pt modelId="{D3A14E32-DEF3-4D56-9AFE-8DB5E1E5020B}" type="pres">
      <dgm:prSet presAssocID="{08F8EB9F-3D46-40FD-A417-6FE3C79C4F25}" presName="FirstChild" presStyleLbl="revTx" presStyleIdx="2" presStyleCnt="3" custScaleX="135135" custScaleY="67177" custLinFactNeighborX="-25640" custLinFactNeighborY="154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3E39BE6-569C-4A35-8161-9B6D115BC245}" type="pres">
      <dgm:prSet presAssocID="{08F8EB9F-3D46-40FD-A417-6FE3C79C4F25}" presName="Parent" presStyleLbl="alignNode1" presStyleIdx="1" presStyleCnt="2" custScaleX="319368" custScaleY="49158" custLinFactNeighborX="93578" custLinFactNeighborY="-3914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F933D30-531E-48DB-925D-DE14F6DC89F0}" type="pres">
      <dgm:prSet presAssocID="{08F8EB9F-3D46-40FD-A417-6FE3C79C4F25}" presName="Accent" presStyleLbl="parChTrans1D1" presStyleIdx="1" presStyleCnt="2"/>
      <dgm:spPr/>
    </dgm:pt>
  </dgm:ptLst>
  <dgm:cxnLst>
    <dgm:cxn modelId="{4EB6F202-ABA8-4A35-B36A-EEC9F4AC676E}" type="presOf" srcId="{CC748626-5D74-4FD3-832C-60906B77755D}" destId="{1F51CCD3-AACC-4EEC-B892-9BC3AFD03B81}" srcOrd="0" destOrd="9" presId="urn:microsoft.com/office/officeart/2011/layout/TabList"/>
    <dgm:cxn modelId="{ECC006A7-D90A-4182-9D08-129C9D0E439E}" type="presOf" srcId="{70CE4D2B-CF3D-4AFD-86D9-CC4850B6FAF3}" destId="{1F51CCD3-AACC-4EEC-B892-9BC3AFD03B81}" srcOrd="0" destOrd="7" presId="urn:microsoft.com/office/officeart/2011/layout/TabList"/>
    <dgm:cxn modelId="{CDEB2710-5801-482F-AA22-05DA646039AA}" srcId="{08F8EB9F-3D46-40FD-A417-6FE3C79C4F25}" destId="{1BB57B25-A012-4390-914D-DE87C6D6A24D}" srcOrd="0" destOrd="0" parTransId="{37746105-725C-4053-A3A9-E445778793D6}" sibTransId="{D3E0D6D0-688B-4AAB-85BC-9256C777C8D8}"/>
    <dgm:cxn modelId="{13EE7FBC-35A2-4911-BC5A-80CD4B348D84}" srcId="{F40D3CB0-A702-46AD-8247-5EBDEBCFEBE2}" destId="{5ECC7A13-CA9B-4632-B6AD-FCD4E1713422}" srcOrd="0" destOrd="0" parTransId="{28A98A8F-0DA0-46F5-BA8D-95ADF83AA859}" sibTransId="{FA61692F-6DEE-4EC7-9319-E477B91E21FD}"/>
    <dgm:cxn modelId="{64338C0A-6E29-49DA-ABDA-6F4FA1E511B6}" type="presOf" srcId="{1BB57B25-A012-4390-914D-DE87C6D6A24D}" destId="{D3A14E32-DEF3-4D56-9AFE-8DB5E1E5020B}" srcOrd="0" destOrd="0" presId="urn:microsoft.com/office/officeart/2011/layout/TabList"/>
    <dgm:cxn modelId="{4510536C-6F7A-4B78-AA4B-24BEC1F57D5D}" type="presOf" srcId="{47B1CD57-951E-4497-915D-2E4D5866B19B}" destId="{1F51CCD3-AACC-4EEC-B892-9BC3AFD03B81}" srcOrd="0" destOrd="6" presId="urn:microsoft.com/office/officeart/2011/layout/TabList"/>
    <dgm:cxn modelId="{C7B19D49-DB83-419C-83B9-675BD14EE34B}" srcId="{5ECC7A13-CA9B-4632-B6AD-FCD4E1713422}" destId="{CC748626-5D74-4FD3-832C-60906B77755D}" srcOrd="10" destOrd="0" parTransId="{CC0BC48B-CDFE-4A0D-86D7-1224D466FC6B}" sibTransId="{E2891101-FECB-40A4-940E-5D7353009592}"/>
    <dgm:cxn modelId="{296A9D70-89D0-4780-AFDB-BBB0AE1E77B4}" srcId="{5ECC7A13-CA9B-4632-B6AD-FCD4E1713422}" destId="{D62AC792-3CBE-4941-98C2-7A417834FD2C}" srcOrd="0" destOrd="0" parTransId="{7E334D7C-32BF-4039-BC4E-6B4CF440CAA5}" sibTransId="{F7760425-4D44-4222-BE9B-5370827614C7}"/>
    <dgm:cxn modelId="{20F3C2E5-4D6C-4AAA-ACBD-7BB4E1F74423}" srcId="{5ECC7A13-CA9B-4632-B6AD-FCD4E1713422}" destId="{FDA9EBA5-AFCC-4461-BFE6-D32A5B0F42D0}" srcOrd="9" destOrd="0" parTransId="{B3E0AC4E-5511-4467-855D-3F54B2043D19}" sibTransId="{303E9051-5B31-4F05-9ECC-D72895EA37C6}"/>
    <dgm:cxn modelId="{BC6C3920-4358-45F8-A07A-52A72559BC90}" type="presOf" srcId="{53EC4B38-F5BB-4F57-BD46-64AA014F2710}" destId="{1F51CCD3-AACC-4EEC-B892-9BC3AFD03B81}" srcOrd="0" destOrd="1" presId="urn:microsoft.com/office/officeart/2011/layout/TabList"/>
    <dgm:cxn modelId="{35631569-FC1E-4982-8EA8-9B87D144FE51}" srcId="{5ECC7A13-CA9B-4632-B6AD-FCD4E1713422}" destId="{F19D178B-7EAD-4D79-AAB5-BA01722F3DA3}" srcOrd="3" destOrd="0" parTransId="{B9626514-9E71-4ED6-9B5F-CBD1EE3DDF33}" sibTransId="{0E995E44-BACA-4BBB-80DD-9CEEB9244AD0}"/>
    <dgm:cxn modelId="{82E65550-6E57-4E72-BABB-B6A36FEB9A47}" type="presOf" srcId="{F19D178B-7EAD-4D79-AAB5-BA01722F3DA3}" destId="{1F51CCD3-AACC-4EEC-B892-9BC3AFD03B81}" srcOrd="0" destOrd="2" presId="urn:microsoft.com/office/officeart/2011/layout/TabList"/>
    <dgm:cxn modelId="{C30A8340-7502-4973-8195-32B1331C63D5}" type="presOf" srcId="{F40D3CB0-A702-46AD-8247-5EBDEBCFEBE2}" destId="{C9317FB1-D090-4647-8024-6858BBFFC744}" srcOrd="0" destOrd="0" presId="urn:microsoft.com/office/officeart/2011/layout/TabList"/>
    <dgm:cxn modelId="{515D01CE-98A2-4146-B8A7-57A4F57DC03B}" type="presOf" srcId="{2E90B5D9-286B-42C8-9363-A631E1649B36}" destId="{1F51CCD3-AACC-4EEC-B892-9BC3AFD03B81}" srcOrd="0" destOrd="5" presId="urn:microsoft.com/office/officeart/2011/layout/TabList"/>
    <dgm:cxn modelId="{67B9CDA3-D383-4361-8601-DC9F8F9F68A3}" type="presOf" srcId="{BE2840FE-FFF7-4590-9364-1A41E3E9280E}" destId="{1F51CCD3-AACC-4EEC-B892-9BC3AFD03B81}" srcOrd="0" destOrd="4" presId="urn:microsoft.com/office/officeart/2011/layout/TabList"/>
    <dgm:cxn modelId="{814C890A-96E5-463A-B55D-6ABE7794C2D3}" srcId="{5ECC7A13-CA9B-4632-B6AD-FCD4E1713422}" destId="{4D161909-BEA5-49B7-8FB5-8EF706E79021}" srcOrd="1" destOrd="0" parTransId="{71DD1C3C-6756-4C7C-B5CD-97CF099F93FA}" sibTransId="{E62C3B58-255B-4052-8FD1-067E4089779C}"/>
    <dgm:cxn modelId="{E9EE247D-1674-4080-A92B-0BE3E6722653}" type="presOf" srcId="{FDA9EBA5-AFCC-4461-BFE6-D32A5B0F42D0}" destId="{1F51CCD3-AACC-4EEC-B892-9BC3AFD03B81}" srcOrd="0" destOrd="8" presId="urn:microsoft.com/office/officeart/2011/layout/TabList"/>
    <dgm:cxn modelId="{81F74B35-8762-4F1A-912E-237F2FF50A01}" type="presOf" srcId="{5ECC7A13-CA9B-4632-B6AD-FCD4E1713422}" destId="{C73D4BED-D2D4-49D4-A90F-DDE819E3E889}" srcOrd="0" destOrd="0" presId="urn:microsoft.com/office/officeart/2011/layout/TabList"/>
    <dgm:cxn modelId="{4649C2D6-8D2F-4BE8-BFFD-23A8A7C959EA}" type="presOf" srcId="{D62AC792-3CBE-4941-98C2-7A417834FD2C}" destId="{87D1634F-DCAD-4ACE-9EE1-7F4DB07C16A9}" srcOrd="0" destOrd="0" presId="urn:microsoft.com/office/officeart/2011/layout/TabList"/>
    <dgm:cxn modelId="{2E92B19D-EE9C-4B53-87D1-DA003DCC85B5}" type="presOf" srcId="{08F8EB9F-3D46-40FD-A417-6FE3C79C4F25}" destId="{43E39BE6-569C-4A35-8161-9B6D115BC245}" srcOrd="0" destOrd="0" presId="urn:microsoft.com/office/officeart/2011/layout/TabList"/>
    <dgm:cxn modelId="{4A4E87E2-FAD1-4221-9D92-C26B31A6990D}" srcId="{5ECC7A13-CA9B-4632-B6AD-FCD4E1713422}" destId="{2E90B5D9-286B-42C8-9363-A631E1649B36}" srcOrd="6" destOrd="0" parTransId="{FB37634B-04CD-4F09-9C20-7C7149115264}" sibTransId="{5F7BCB48-4B24-4E2F-A5E8-44EEAED05C5D}"/>
    <dgm:cxn modelId="{9255233A-0218-4424-A2B0-BC9D241A55FF}" type="presOf" srcId="{F6C52843-BB7A-4C0F-AA9D-8697445B85E1}" destId="{1F51CCD3-AACC-4EEC-B892-9BC3AFD03B81}" srcOrd="0" destOrd="3" presId="urn:microsoft.com/office/officeart/2011/layout/TabList"/>
    <dgm:cxn modelId="{5462C432-4843-49DE-8D7E-15B6EB07F7FA}" srcId="{5ECC7A13-CA9B-4632-B6AD-FCD4E1713422}" destId="{53EC4B38-F5BB-4F57-BD46-64AA014F2710}" srcOrd="2" destOrd="0" parTransId="{53F4EDFF-25D1-48FB-9852-74EB662E53C4}" sibTransId="{15599453-14F0-411E-8490-9348A969C5FB}"/>
    <dgm:cxn modelId="{616C42C7-2D27-4763-8DA0-EF40C5CB5792}" srcId="{5ECC7A13-CA9B-4632-B6AD-FCD4E1713422}" destId="{47B1CD57-951E-4497-915D-2E4D5866B19B}" srcOrd="7" destOrd="0" parTransId="{4E8C8919-2893-4211-BA6D-7DAE717706E9}" sibTransId="{19DCDE44-A5FA-48DA-8B9F-2A0943973A15}"/>
    <dgm:cxn modelId="{A076D898-6BCE-4089-82D1-5905A29FCD48}" srcId="{5ECC7A13-CA9B-4632-B6AD-FCD4E1713422}" destId="{F6C52843-BB7A-4C0F-AA9D-8697445B85E1}" srcOrd="4" destOrd="0" parTransId="{9575FC3F-1DF5-4F4D-88D1-FADBC76C8CCE}" sibTransId="{971DCFE1-1917-4572-A9DC-82EFF6570E18}"/>
    <dgm:cxn modelId="{005DCA0F-9478-4F21-9DE4-33DD7A22E420}" srcId="{5ECC7A13-CA9B-4632-B6AD-FCD4E1713422}" destId="{BE2840FE-FFF7-4590-9364-1A41E3E9280E}" srcOrd="5" destOrd="0" parTransId="{E39BC47C-038B-466A-A3B4-B64C2F71297C}" sibTransId="{3C826590-C1CE-4347-8544-5B3AC6783BFA}"/>
    <dgm:cxn modelId="{485FAA29-2BCC-4808-A5C1-1624EA5B14B3}" srcId="{5ECC7A13-CA9B-4632-B6AD-FCD4E1713422}" destId="{70CE4D2B-CF3D-4AFD-86D9-CC4850B6FAF3}" srcOrd="8" destOrd="0" parTransId="{AACA23F6-8353-4743-B571-EB9D3389822C}" sibTransId="{AECBB0F7-A3D2-4FF9-8974-67B80CD9E279}"/>
    <dgm:cxn modelId="{34DEE39B-ED9F-486A-ACAD-C7A80905C296}" srcId="{F40D3CB0-A702-46AD-8247-5EBDEBCFEBE2}" destId="{08F8EB9F-3D46-40FD-A417-6FE3C79C4F25}" srcOrd="1" destOrd="0" parTransId="{CD1D546B-6B66-46A5-B031-F49D53DF84B6}" sibTransId="{0F3E3681-8099-473F-A4A4-08781EE2FE08}"/>
    <dgm:cxn modelId="{5B0B4E50-EB06-4ADF-AA62-5224D1559EF4}" type="presOf" srcId="{4D161909-BEA5-49B7-8FB5-8EF706E79021}" destId="{1F51CCD3-AACC-4EEC-B892-9BC3AFD03B81}" srcOrd="0" destOrd="0" presId="urn:microsoft.com/office/officeart/2011/layout/TabList"/>
    <dgm:cxn modelId="{E9DA6B52-5411-439D-993D-9E0A4945493C}" type="presParOf" srcId="{C9317FB1-D090-4647-8024-6858BBFFC744}" destId="{19FE2DCB-7899-49BA-9185-66DBF51D75C7}" srcOrd="0" destOrd="0" presId="urn:microsoft.com/office/officeart/2011/layout/TabList"/>
    <dgm:cxn modelId="{E02BC28A-9DB7-472E-97AB-33E3B8A7E9B8}" type="presParOf" srcId="{19FE2DCB-7899-49BA-9185-66DBF51D75C7}" destId="{87D1634F-DCAD-4ACE-9EE1-7F4DB07C16A9}" srcOrd="0" destOrd="0" presId="urn:microsoft.com/office/officeart/2011/layout/TabList"/>
    <dgm:cxn modelId="{7BA87AEC-3665-46CE-9F89-24AF00BDB7C5}" type="presParOf" srcId="{19FE2DCB-7899-49BA-9185-66DBF51D75C7}" destId="{C73D4BED-D2D4-49D4-A90F-DDE819E3E889}" srcOrd="1" destOrd="0" presId="urn:microsoft.com/office/officeart/2011/layout/TabList"/>
    <dgm:cxn modelId="{12E57C93-5C16-4965-8A5B-2F002F670679}" type="presParOf" srcId="{19FE2DCB-7899-49BA-9185-66DBF51D75C7}" destId="{374B510F-95FE-4AB7-BC47-0166F10035D4}" srcOrd="2" destOrd="0" presId="urn:microsoft.com/office/officeart/2011/layout/TabList"/>
    <dgm:cxn modelId="{9DA570FA-8FA4-43A3-8E01-F48E8665506C}" type="presParOf" srcId="{C9317FB1-D090-4647-8024-6858BBFFC744}" destId="{1F51CCD3-AACC-4EEC-B892-9BC3AFD03B81}" srcOrd="1" destOrd="0" presId="urn:microsoft.com/office/officeart/2011/layout/TabList"/>
    <dgm:cxn modelId="{E4FFE5A5-2956-40E3-A85B-9813FBF7BCA0}" type="presParOf" srcId="{C9317FB1-D090-4647-8024-6858BBFFC744}" destId="{E4C39081-1043-4CE9-8352-8082EB79585D}" srcOrd="2" destOrd="0" presId="urn:microsoft.com/office/officeart/2011/layout/TabList"/>
    <dgm:cxn modelId="{9AE053FF-ED78-40EE-B891-7B553EA11125}" type="presParOf" srcId="{C9317FB1-D090-4647-8024-6858BBFFC744}" destId="{F77B5BA0-61DF-4940-8E54-BFFB585919B9}" srcOrd="3" destOrd="0" presId="urn:microsoft.com/office/officeart/2011/layout/TabList"/>
    <dgm:cxn modelId="{5D59E30A-ED92-4F62-8EB9-A41F266EB434}" type="presParOf" srcId="{F77B5BA0-61DF-4940-8E54-BFFB585919B9}" destId="{D3A14E32-DEF3-4D56-9AFE-8DB5E1E5020B}" srcOrd="0" destOrd="0" presId="urn:microsoft.com/office/officeart/2011/layout/TabList"/>
    <dgm:cxn modelId="{A833CCE4-0A0D-4825-B061-800A0DD8157B}" type="presParOf" srcId="{F77B5BA0-61DF-4940-8E54-BFFB585919B9}" destId="{43E39BE6-569C-4A35-8161-9B6D115BC245}" srcOrd="1" destOrd="0" presId="urn:microsoft.com/office/officeart/2011/layout/TabList"/>
    <dgm:cxn modelId="{3F565BB8-A769-4571-86EE-549FD31852E3}" type="presParOf" srcId="{F77B5BA0-61DF-4940-8E54-BFFB585919B9}" destId="{EF933D30-531E-48DB-925D-DE14F6DC89F0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0D3CB0-A702-46AD-8247-5EBDEBCFEBE2}" type="doc">
      <dgm:prSet loTypeId="urn:microsoft.com/office/officeart/2011/layout/TabList" loCatId="officeonlin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5ECC7A13-CA9B-4632-B6AD-FCD4E1713422}">
      <dgm:prSet phldrT="[Text]" custT="1"/>
      <dgm:spPr/>
      <dgm:t>
        <a:bodyPr/>
        <a:lstStyle/>
        <a:p>
          <a:pPr algn="ctr"/>
          <a:r>
            <a:rPr lang="vi-VN" sz="3200" dirty="0" smtClean="0"/>
            <a:t>Kompetencije, znanja i vještine koje učenik stječe:</a:t>
          </a:r>
          <a:endParaRPr lang="hr-HR" sz="3200" dirty="0"/>
        </a:p>
      </dgm:t>
    </dgm:pt>
    <dgm:pt modelId="{28A98A8F-0DA0-46F5-BA8D-95ADF83AA859}" type="parTrans" cxnId="{13EE7FBC-35A2-4911-BC5A-80CD4B348D84}">
      <dgm:prSet/>
      <dgm:spPr/>
      <dgm:t>
        <a:bodyPr/>
        <a:lstStyle/>
        <a:p>
          <a:endParaRPr lang="hr-HR"/>
        </a:p>
      </dgm:t>
    </dgm:pt>
    <dgm:pt modelId="{FA61692F-6DEE-4EC7-9319-E477B91E21FD}" type="sibTrans" cxnId="{13EE7FBC-35A2-4911-BC5A-80CD4B348D84}">
      <dgm:prSet/>
      <dgm:spPr/>
      <dgm:t>
        <a:bodyPr/>
        <a:lstStyle/>
        <a:p>
          <a:endParaRPr lang="hr-HR"/>
        </a:p>
      </dgm:t>
    </dgm:pt>
    <dgm:pt modelId="{4D161909-BEA5-49B7-8FB5-8EF706E79021}">
      <dgm:prSet phldrT="[Text]" custT="1"/>
      <dgm:spPr/>
      <dgm:t>
        <a:bodyPr/>
        <a:lstStyle/>
        <a:p>
          <a:r>
            <a:rPr lang="hr-HR" sz="2000" dirty="0" smtClean="0">
              <a:latin typeface="Arial" pitchFamily="34" charset="0"/>
              <a:cs typeface="Arial" pitchFamily="34" charset="0"/>
            </a:rPr>
            <a:t>rad na računalu (npr. programiranje) pripreme i obrade podataka (npr. računalni operater) kontrole, pripreme i obrade podataka</a:t>
          </a:r>
          <a:endParaRPr lang="hr-HR" sz="2000" dirty="0">
            <a:latin typeface="Arial" pitchFamily="34" charset="0"/>
            <a:cs typeface="Arial" pitchFamily="34" charset="0"/>
          </a:endParaRPr>
        </a:p>
      </dgm:t>
    </dgm:pt>
    <dgm:pt modelId="{E62C3B58-255B-4052-8FD1-067E4089779C}" type="sibTrans" cxnId="{814C890A-96E5-463A-B55D-6ABE7794C2D3}">
      <dgm:prSet/>
      <dgm:spPr/>
      <dgm:t>
        <a:bodyPr/>
        <a:lstStyle/>
        <a:p>
          <a:endParaRPr lang="hr-HR"/>
        </a:p>
      </dgm:t>
    </dgm:pt>
    <dgm:pt modelId="{71DD1C3C-6756-4C7C-B5CD-97CF099F93FA}" type="parTrans" cxnId="{814C890A-96E5-463A-B55D-6ABE7794C2D3}">
      <dgm:prSet/>
      <dgm:spPr/>
      <dgm:t>
        <a:bodyPr/>
        <a:lstStyle/>
        <a:p>
          <a:endParaRPr lang="hr-HR"/>
        </a:p>
      </dgm:t>
    </dgm:pt>
    <dgm:pt modelId="{D62AC792-3CBE-4941-98C2-7A417834FD2C}">
      <dgm:prSet phldrT="[Text]"/>
      <dgm:spPr/>
      <dgm:t>
        <a:bodyPr/>
        <a:lstStyle/>
        <a:p>
          <a:endParaRPr lang="hr-HR" dirty="0"/>
        </a:p>
      </dgm:t>
    </dgm:pt>
    <dgm:pt modelId="{F7760425-4D44-4222-BE9B-5370827614C7}" type="sibTrans" cxnId="{296A9D70-89D0-4780-AFDB-BBB0AE1E77B4}">
      <dgm:prSet/>
      <dgm:spPr/>
      <dgm:t>
        <a:bodyPr/>
        <a:lstStyle/>
        <a:p>
          <a:endParaRPr lang="hr-HR"/>
        </a:p>
      </dgm:t>
    </dgm:pt>
    <dgm:pt modelId="{7E334D7C-32BF-4039-BC4E-6B4CF440CAA5}" type="parTrans" cxnId="{296A9D70-89D0-4780-AFDB-BBB0AE1E77B4}">
      <dgm:prSet/>
      <dgm:spPr/>
      <dgm:t>
        <a:bodyPr/>
        <a:lstStyle/>
        <a:p>
          <a:endParaRPr lang="hr-HR"/>
        </a:p>
      </dgm:t>
    </dgm:pt>
    <dgm:pt modelId="{08F8EB9F-3D46-40FD-A417-6FE3C79C4F25}">
      <dgm:prSet custT="1"/>
      <dgm:spPr/>
      <dgm:t>
        <a:bodyPr/>
        <a:lstStyle/>
        <a:p>
          <a:r>
            <a:rPr lang="hr-HR" sz="1600" b="1" dirty="0" smtClean="0">
              <a:latin typeface="Arial" pitchFamily="34" charset="0"/>
              <a:cs typeface="Arial" pitchFamily="34" charset="0"/>
            </a:rPr>
            <a:t>ZAŠTO UPISATI  BAŠ OVAJ PROGRAM?</a:t>
          </a:r>
          <a:endParaRPr lang="hr-HR" sz="1600" b="1" dirty="0">
            <a:latin typeface="Arial" pitchFamily="34" charset="0"/>
            <a:cs typeface="Arial" pitchFamily="34" charset="0"/>
          </a:endParaRPr>
        </a:p>
      </dgm:t>
    </dgm:pt>
    <dgm:pt modelId="{CD1D546B-6B66-46A5-B031-F49D53DF84B6}" type="parTrans" cxnId="{34DEE39B-ED9F-486A-ACAD-C7A80905C296}">
      <dgm:prSet/>
      <dgm:spPr/>
      <dgm:t>
        <a:bodyPr/>
        <a:lstStyle/>
        <a:p>
          <a:endParaRPr lang="hr-HR"/>
        </a:p>
      </dgm:t>
    </dgm:pt>
    <dgm:pt modelId="{0F3E3681-8099-473F-A4A4-08781EE2FE08}" type="sibTrans" cxnId="{34DEE39B-ED9F-486A-ACAD-C7A80905C296}">
      <dgm:prSet/>
      <dgm:spPr/>
      <dgm:t>
        <a:bodyPr/>
        <a:lstStyle/>
        <a:p>
          <a:endParaRPr lang="hr-HR"/>
        </a:p>
      </dgm:t>
    </dgm:pt>
    <dgm:pt modelId="{1BB57B25-A012-4390-914D-DE87C6D6A24D}">
      <dgm:prSet custT="1"/>
      <dgm:spPr/>
      <dgm:t>
        <a:bodyPr/>
        <a:lstStyle/>
        <a:p>
          <a:r>
            <a:rPr lang="vi-VN" sz="2000" dirty="0" smtClean="0">
              <a:latin typeface="Arial" pitchFamily="34" charset="0"/>
              <a:cs typeface="Arial" pitchFamily="34" charset="0"/>
            </a:rPr>
            <a:t>Zanimanje je polivalentno i neovisno o izbornom modulu koji se pohađa te daje dobru bazu znanja za tipične poslove tehničara za računalstvo</a:t>
          </a:r>
          <a:r>
            <a:rPr lang="vi-VN" sz="1600" dirty="0" smtClean="0">
              <a:latin typeface="Arial" pitchFamily="34" charset="0"/>
              <a:cs typeface="Arial" pitchFamily="34" charset="0"/>
            </a:rPr>
            <a:t>.</a:t>
          </a:r>
          <a:endParaRPr lang="hr-HR" sz="1600" dirty="0">
            <a:latin typeface="Arial" pitchFamily="34" charset="0"/>
            <a:cs typeface="Arial" pitchFamily="34" charset="0"/>
          </a:endParaRPr>
        </a:p>
      </dgm:t>
    </dgm:pt>
    <dgm:pt modelId="{37746105-725C-4053-A3A9-E445778793D6}" type="parTrans" cxnId="{CDEB2710-5801-482F-AA22-05DA646039AA}">
      <dgm:prSet/>
      <dgm:spPr/>
      <dgm:t>
        <a:bodyPr/>
        <a:lstStyle/>
        <a:p>
          <a:endParaRPr lang="hr-HR"/>
        </a:p>
      </dgm:t>
    </dgm:pt>
    <dgm:pt modelId="{D3E0D6D0-688B-4AAB-85BC-9256C777C8D8}" type="sibTrans" cxnId="{CDEB2710-5801-482F-AA22-05DA646039AA}">
      <dgm:prSet/>
      <dgm:spPr/>
      <dgm:t>
        <a:bodyPr/>
        <a:lstStyle/>
        <a:p>
          <a:endParaRPr lang="hr-HR"/>
        </a:p>
      </dgm:t>
    </dgm:pt>
    <dgm:pt modelId="{905097A2-C166-44BA-B4A4-243741862F0C}">
      <dgm:prSet phldrT="[Text]" custT="1"/>
      <dgm:spPr/>
      <dgm:t>
        <a:bodyPr/>
        <a:lstStyle/>
        <a:p>
          <a:r>
            <a:rPr lang="hr-HR" sz="2000" dirty="0" smtClean="0">
              <a:latin typeface="Arial" pitchFamily="34" charset="0"/>
              <a:cs typeface="Arial" pitchFamily="34" charset="0"/>
            </a:rPr>
            <a:t>projektiranja informacijskih sustava operatera na vanjskoj računalnoj opremi (npr. računalne mreže)</a:t>
          </a:r>
          <a:endParaRPr lang="hr-HR" sz="2000" dirty="0">
            <a:latin typeface="Arial" pitchFamily="34" charset="0"/>
            <a:cs typeface="Arial" pitchFamily="34" charset="0"/>
          </a:endParaRPr>
        </a:p>
      </dgm:t>
    </dgm:pt>
    <dgm:pt modelId="{4FCEB76B-307C-4D50-9BBA-76263F33D554}" type="parTrans" cxnId="{BE13455E-352B-4C16-9988-3342A406F5A9}">
      <dgm:prSet/>
      <dgm:spPr/>
      <dgm:t>
        <a:bodyPr/>
        <a:lstStyle/>
        <a:p>
          <a:endParaRPr lang="hr-HR"/>
        </a:p>
      </dgm:t>
    </dgm:pt>
    <dgm:pt modelId="{61779F1B-C5AB-4612-B69A-F9C76043E560}" type="sibTrans" cxnId="{BE13455E-352B-4C16-9988-3342A406F5A9}">
      <dgm:prSet/>
      <dgm:spPr/>
      <dgm:t>
        <a:bodyPr/>
        <a:lstStyle/>
        <a:p>
          <a:endParaRPr lang="hr-HR"/>
        </a:p>
      </dgm:t>
    </dgm:pt>
    <dgm:pt modelId="{DF0D7DF3-7ED4-4169-B2E3-1DE39B79575D}">
      <dgm:prSet phldrT="[Text]" custT="1"/>
      <dgm:spPr/>
      <dgm:t>
        <a:bodyPr/>
        <a:lstStyle/>
        <a:p>
          <a:r>
            <a:rPr lang="hr-HR" sz="2000" dirty="0" smtClean="0">
              <a:latin typeface="Arial" pitchFamily="34" charset="0"/>
              <a:cs typeface="Arial" pitchFamily="34" charset="0"/>
            </a:rPr>
            <a:t>sistemskog inženjerstva nižeg stupnja složenosti, uključujući administraciju operacijskih sustava i računalnih mreža</a:t>
          </a:r>
          <a:endParaRPr lang="hr-HR" sz="2000" dirty="0">
            <a:latin typeface="Arial" pitchFamily="34" charset="0"/>
            <a:cs typeface="Arial" pitchFamily="34" charset="0"/>
          </a:endParaRPr>
        </a:p>
      </dgm:t>
    </dgm:pt>
    <dgm:pt modelId="{F49C626E-4A26-45C0-8792-085E72E3EBA5}" type="parTrans" cxnId="{DD8C89C5-8EB8-410C-BC98-46E743E96B5F}">
      <dgm:prSet/>
      <dgm:spPr/>
      <dgm:t>
        <a:bodyPr/>
        <a:lstStyle/>
        <a:p>
          <a:endParaRPr lang="hr-HR"/>
        </a:p>
      </dgm:t>
    </dgm:pt>
    <dgm:pt modelId="{5EB4D0E0-DC36-4624-BE1B-E0E3B3BF4667}" type="sibTrans" cxnId="{DD8C89C5-8EB8-410C-BC98-46E743E96B5F}">
      <dgm:prSet/>
      <dgm:spPr/>
      <dgm:t>
        <a:bodyPr/>
        <a:lstStyle/>
        <a:p>
          <a:endParaRPr lang="hr-HR"/>
        </a:p>
      </dgm:t>
    </dgm:pt>
    <dgm:pt modelId="{7C2880EA-0576-4D7E-8949-88BC390E10A1}">
      <dgm:prSet phldrT="[Text]" custT="1"/>
      <dgm:spPr/>
      <dgm:t>
        <a:bodyPr/>
        <a:lstStyle/>
        <a:p>
          <a:r>
            <a:rPr lang="hr-HR" sz="2000" dirty="0" smtClean="0">
              <a:latin typeface="Arial" pitchFamily="34" charset="0"/>
              <a:cs typeface="Arial" pitchFamily="34" charset="0"/>
            </a:rPr>
            <a:t>osiguranja kvalitete edukacije krajnjih korisnika marketinga i prodaje u području ICT-ja druge srodne poslove</a:t>
          </a:r>
          <a:endParaRPr lang="hr-HR" sz="2000" dirty="0">
            <a:latin typeface="Arial" pitchFamily="34" charset="0"/>
            <a:cs typeface="Arial" pitchFamily="34" charset="0"/>
          </a:endParaRPr>
        </a:p>
      </dgm:t>
    </dgm:pt>
    <dgm:pt modelId="{4044A04A-FF71-4B4A-97B2-C59B244A894B}" type="parTrans" cxnId="{20E6AA02-9A15-4479-8734-B8EE9DBC8B76}">
      <dgm:prSet/>
      <dgm:spPr/>
      <dgm:t>
        <a:bodyPr/>
        <a:lstStyle/>
        <a:p>
          <a:endParaRPr lang="hr-HR"/>
        </a:p>
      </dgm:t>
    </dgm:pt>
    <dgm:pt modelId="{4E25D3D6-C593-4E59-BE4A-9F5CA5CBB145}" type="sibTrans" cxnId="{20E6AA02-9A15-4479-8734-B8EE9DBC8B76}">
      <dgm:prSet/>
      <dgm:spPr/>
      <dgm:t>
        <a:bodyPr/>
        <a:lstStyle/>
        <a:p>
          <a:endParaRPr lang="hr-HR"/>
        </a:p>
      </dgm:t>
    </dgm:pt>
    <dgm:pt modelId="{0993C7EB-108D-47ED-AD7D-BC4773431EB3}">
      <dgm:prSet phldrT="[Text]" custT="1"/>
      <dgm:spPr/>
      <dgm:t>
        <a:bodyPr/>
        <a:lstStyle/>
        <a:p>
          <a:r>
            <a:rPr lang="pl-PL" sz="2000" dirty="0" smtClean="0">
              <a:latin typeface="Arial" pitchFamily="34" charset="0"/>
              <a:cs typeface="Arial" pitchFamily="34" charset="0"/>
            </a:rPr>
            <a:t>oblikovanje baza podataka administracije baza podataka</a:t>
          </a:r>
          <a:endParaRPr lang="hr-HR" sz="2000" dirty="0">
            <a:latin typeface="Arial" pitchFamily="34" charset="0"/>
            <a:cs typeface="Arial" pitchFamily="34" charset="0"/>
          </a:endParaRPr>
        </a:p>
      </dgm:t>
    </dgm:pt>
    <dgm:pt modelId="{E066B05B-48D9-46B7-B015-8A12714CD4D6}" type="parTrans" cxnId="{FF5A1901-48BA-48B0-ABEF-7D62F4BA7BB5}">
      <dgm:prSet/>
      <dgm:spPr/>
      <dgm:t>
        <a:bodyPr/>
        <a:lstStyle/>
        <a:p>
          <a:endParaRPr lang="hr-HR"/>
        </a:p>
      </dgm:t>
    </dgm:pt>
    <dgm:pt modelId="{00C4208F-6407-470D-B7DA-2F2552BAEA66}" type="sibTrans" cxnId="{FF5A1901-48BA-48B0-ABEF-7D62F4BA7BB5}">
      <dgm:prSet/>
      <dgm:spPr/>
      <dgm:t>
        <a:bodyPr/>
        <a:lstStyle/>
        <a:p>
          <a:endParaRPr lang="hr-HR"/>
        </a:p>
      </dgm:t>
    </dgm:pt>
    <dgm:pt modelId="{4EE3A353-90FF-4763-A442-D14116E85404}">
      <dgm:prSet custT="1"/>
      <dgm:spPr/>
      <dgm:t>
        <a:bodyPr/>
        <a:lstStyle/>
        <a:p>
          <a:r>
            <a:rPr lang="hr-HR" sz="2000" dirty="0" smtClean="0">
              <a:latin typeface="Arial" pitchFamily="34" charset="0"/>
              <a:cs typeface="Arial" pitchFamily="34" charset="0"/>
            </a:rPr>
            <a:t>dobra je podloga za specijalizacije i dalji nastavak školovanja na veleučilišnim i sveučilišnim studijima elektronike, računalstva ili informatike, posebno za polaznike koji unutar izbornih predmeta izaberu Primijenjenu matematiku i snažniju bazu programerskih predmeta</a:t>
          </a:r>
          <a:endParaRPr lang="hr-HR" sz="2000" dirty="0">
            <a:latin typeface="Arial" pitchFamily="34" charset="0"/>
            <a:cs typeface="Arial" pitchFamily="34" charset="0"/>
          </a:endParaRPr>
        </a:p>
      </dgm:t>
    </dgm:pt>
    <dgm:pt modelId="{9BDA12A7-61D5-4D5E-9072-5189CDC57948}" type="sibTrans" cxnId="{8DFDE6E0-E352-4573-A04D-C5109170500F}">
      <dgm:prSet/>
      <dgm:spPr/>
      <dgm:t>
        <a:bodyPr/>
        <a:lstStyle/>
        <a:p>
          <a:endParaRPr lang="hr-HR"/>
        </a:p>
      </dgm:t>
    </dgm:pt>
    <dgm:pt modelId="{252E16C7-3798-43B6-8A17-87BB7092EE72}" type="parTrans" cxnId="{8DFDE6E0-E352-4573-A04D-C5109170500F}">
      <dgm:prSet/>
      <dgm:spPr/>
      <dgm:t>
        <a:bodyPr/>
        <a:lstStyle/>
        <a:p>
          <a:endParaRPr lang="hr-HR"/>
        </a:p>
      </dgm:t>
    </dgm:pt>
    <dgm:pt modelId="{C9317FB1-D090-4647-8024-6858BBFFC744}" type="pres">
      <dgm:prSet presAssocID="{F40D3CB0-A702-46AD-8247-5EBDEBCFEBE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19FE2DCB-7899-49BA-9185-66DBF51D75C7}" type="pres">
      <dgm:prSet presAssocID="{5ECC7A13-CA9B-4632-B6AD-FCD4E1713422}" presName="composite" presStyleCnt="0"/>
      <dgm:spPr/>
    </dgm:pt>
    <dgm:pt modelId="{87D1634F-DCAD-4ACE-9EE1-7F4DB07C16A9}" type="pres">
      <dgm:prSet presAssocID="{5ECC7A13-CA9B-4632-B6AD-FCD4E1713422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73D4BED-D2D4-49D4-A90F-DDE819E3E889}" type="pres">
      <dgm:prSet presAssocID="{5ECC7A13-CA9B-4632-B6AD-FCD4E1713422}" presName="Parent" presStyleLbl="alignNode1" presStyleIdx="0" presStyleCnt="2" custScaleX="384615" custScaleY="61031" custLinFactNeighborX="76351" custLinFactNeighborY="-358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74B510F-95FE-4AB7-BC47-0166F10035D4}" type="pres">
      <dgm:prSet presAssocID="{5ECC7A13-CA9B-4632-B6AD-FCD4E1713422}" presName="Accent" presStyleLbl="parChTrans1D1" presStyleIdx="0" presStyleCnt="2" custLinFactY="-700000" custLinFactNeighborX="-19150" custLinFactNeighborY="-702408"/>
      <dgm:spPr/>
    </dgm:pt>
    <dgm:pt modelId="{1F51CCD3-AACC-4EEC-B892-9BC3AFD03B81}" type="pres">
      <dgm:prSet presAssocID="{5ECC7A13-CA9B-4632-B6AD-FCD4E1713422}" presName="Child" presStyleLbl="revTx" presStyleIdx="1" presStyleCnt="4" custScaleY="95896" custLinFactY="-7542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4C39081-1043-4CE9-8352-8082EB79585D}" type="pres">
      <dgm:prSet presAssocID="{FA61692F-6DEE-4EC7-9319-E477B91E21FD}" presName="sibTrans" presStyleCnt="0"/>
      <dgm:spPr/>
    </dgm:pt>
    <dgm:pt modelId="{F77B5BA0-61DF-4940-8E54-BFFB585919B9}" type="pres">
      <dgm:prSet presAssocID="{08F8EB9F-3D46-40FD-A417-6FE3C79C4F25}" presName="composite" presStyleCnt="0"/>
      <dgm:spPr/>
    </dgm:pt>
    <dgm:pt modelId="{D3A14E32-DEF3-4D56-9AFE-8DB5E1E5020B}" type="pres">
      <dgm:prSet presAssocID="{08F8EB9F-3D46-40FD-A417-6FE3C79C4F25}" presName="FirstChild" presStyleLbl="revTx" presStyleIdx="2" presStyleCnt="4" custScaleX="135135" custScaleY="67177" custLinFactNeighborX="-25640" custLinFactNeighborY="154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3E39BE6-569C-4A35-8161-9B6D115BC245}" type="pres">
      <dgm:prSet presAssocID="{08F8EB9F-3D46-40FD-A417-6FE3C79C4F25}" presName="Parent" presStyleLbl="alignNode1" presStyleIdx="1" presStyleCnt="2" custScaleX="319368" custScaleY="25868" custLinFactX="10749" custLinFactNeighborX="100000" custLinFactNeighborY="-3815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F933D30-531E-48DB-925D-DE14F6DC89F0}" type="pres">
      <dgm:prSet presAssocID="{08F8EB9F-3D46-40FD-A417-6FE3C79C4F25}" presName="Accent" presStyleLbl="parChTrans1D1" presStyleIdx="1" presStyleCnt="2" custLinFactNeighborX="-6866" custLinFactNeighborY="-7294"/>
      <dgm:spPr/>
    </dgm:pt>
    <dgm:pt modelId="{CD227FCE-6792-4168-B74F-9F13D3BB3AC2}" type="pres">
      <dgm:prSet presAssocID="{08F8EB9F-3D46-40FD-A417-6FE3C79C4F25}" presName="Child" presStyleLbl="revTx" presStyleIdx="3" presStyleCnt="4" custScaleY="53347" custLinFactNeighborX="-893" custLinFactNeighborY="-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4DEE39B-ED9F-486A-ACAD-C7A80905C296}" srcId="{F40D3CB0-A702-46AD-8247-5EBDEBCFEBE2}" destId="{08F8EB9F-3D46-40FD-A417-6FE3C79C4F25}" srcOrd="1" destOrd="0" parTransId="{CD1D546B-6B66-46A5-B031-F49D53DF84B6}" sibTransId="{0F3E3681-8099-473F-A4A4-08781EE2FE08}"/>
    <dgm:cxn modelId="{13EE7FBC-35A2-4911-BC5A-80CD4B348D84}" srcId="{F40D3CB0-A702-46AD-8247-5EBDEBCFEBE2}" destId="{5ECC7A13-CA9B-4632-B6AD-FCD4E1713422}" srcOrd="0" destOrd="0" parTransId="{28A98A8F-0DA0-46F5-BA8D-95ADF83AA859}" sibTransId="{FA61692F-6DEE-4EC7-9319-E477B91E21FD}"/>
    <dgm:cxn modelId="{DD8C89C5-8EB8-410C-BC98-46E743E96B5F}" srcId="{5ECC7A13-CA9B-4632-B6AD-FCD4E1713422}" destId="{DF0D7DF3-7ED4-4169-B2E3-1DE39B79575D}" srcOrd="4" destOrd="0" parTransId="{F49C626E-4A26-45C0-8792-085E72E3EBA5}" sibTransId="{5EB4D0E0-DC36-4624-BE1B-E0E3B3BF4667}"/>
    <dgm:cxn modelId="{77A7E7C0-C59E-4D2E-B2BA-3A288E7AE966}" type="presOf" srcId="{DF0D7DF3-7ED4-4169-B2E3-1DE39B79575D}" destId="{1F51CCD3-AACC-4EEC-B892-9BC3AFD03B81}" srcOrd="0" destOrd="3" presId="urn:microsoft.com/office/officeart/2011/layout/TabList"/>
    <dgm:cxn modelId="{1B1D4298-53B7-4801-962A-16321F0EA0C6}" type="presOf" srcId="{1BB57B25-A012-4390-914D-DE87C6D6A24D}" destId="{D3A14E32-DEF3-4D56-9AFE-8DB5E1E5020B}" srcOrd="0" destOrd="0" presId="urn:microsoft.com/office/officeart/2011/layout/TabList"/>
    <dgm:cxn modelId="{4D97EF44-9E61-46D0-B120-083D4D4A0D82}" type="presOf" srcId="{4EE3A353-90FF-4763-A442-D14116E85404}" destId="{CD227FCE-6792-4168-B74F-9F13D3BB3AC2}" srcOrd="0" destOrd="0" presId="urn:microsoft.com/office/officeart/2011/layout/TabList"/>
    <dgm:cxn modelId="{98361364-A58C-41C7-9D53-A452644A149A}" type="presOf" srcId="{4D161909-BEA5-49B7-8FB5-8EF706E79021}" destId="{1F51CCD3-AACC-4EEC-B892-9BC3AFD03B81}" srcOrd="0" destOrd="0" presId="urn:microsoft.com/office/officeart/2011/layout/TabList"/>
    <dgm:cxn modelId="{CDEB2710-5801-482F-AA22-05DA646039AA}" srcId="{08F8EB9F-3D46-40FD-A417-6FE3C79C4F25}" destId="{1BB57B25-A012-4390-914D-DE87C6D6A24D}" srcOrd="0" destOrd="0" parTransId="{37746105-725C-4053-A3A9-E445778793D6}" sibTransId="{D3E0D6D0-688B-4AAB-85BC-9256C777C8D8}"/>
    <dgm:cxn modelId="{C4083AA0-E549-4918-8A32-9389F000FEC1}" type="presOf" srcId="{D62AC792-3CBE-4941-98C2-7A417834FD2C}" destId="{87D1634F-DCAD-4ACE-9EE1-7F4DB07C16A9}" srcOrd="0" destOrd="0" presId="urn:microsoft.com/office/officeart/2011/layout/TabList"/>
    <dgm:cxn modelId="{FE5B7645-837D-4282-8413-76065AECF7B9}" type="presOf" srcId="{0993C7EB-108D-47ED-AD7D-BC4773431EB3}" destId="{1F51CCD3-AACC-4EEC-B892-9BC3AFD03B81}" srcOrd="0" destOrd="1" presId="urn:microsoft.com/office/officeart/2011/layout/TabList"/>
    <dgm:cxn modelId="{B7C9EE4D-6671-484A-BF7C-32861372AD70}" type="presOf" srcId="{08F8EB9F-3D46-40FD-A417-6FE3C79C4F25}" destId="{43E39BE6-569C-4A35-8161-9B6D115BC245}" srcOrd="0" destOrd="0" presId="urn:microsoft.com/office/officeart/2011/layout/TabList"/>
    <dgm:cxn modelId="{21140D8C-7588-4AF1-87EB-1652E4EA0C8C}" type="presOf" srcId="{905097A2-C166-44BA-B4A4-243741862F0C}" destId="{1F51CCD3-AACC-4EEC-B892-9BC3AFD03B81}" srcOrd="0" destOrd="2" presId="urn:microsoft.com/office/officeart/2011/layout/TabList"/>
    <dgm:cxn modelId="{BE13455E-352B-4C16-9988-3342A406F5A9}" srcId="{5ECC7A13-CA9B-4632-B6AD-FCD4E1713422}" destId="{905097A2-C166-44BA-B4A4-243741862F0C}" srcOrd="3" destOrd="0" parTransId="{4FCEB76B-307C-4D50-9BBA-76263F33D554}" sibTransId="{61779F1B-C5AB-4612-B69A-F9C76043E560}"/>
    <dgm:cxn modelId="{2EDF7E86-B1E6-4103-9156-D7B15B618F04}" type="presOf" srcId="{5ECC7A13-CA9B-4632-B6AD-FCD4E1713422}" destId="{C73D4BED-D2D4-49D4-A90F-DDE819E3E889}" srcOrd="0" destOrd="0" presId="urn:microsoft.com/office/officeart/2011/layout/TabList"/>
    <dgm:cxn modelId="{296A9D70-89D0-4780-AFDB-BBB0AE1E77B4}" srcId="{5ECC7A13-CA9B-4632-B6AD-FCD4E1713422}" destId="{D62AC792-3CBE-4941-98C2-7A417834FD2C}" srcOrd="0" destOrd="0" parTransId="{7E334D7C-32BF-4039-BC4E-6B4CF440CAA5}" sibTransId="{F7760425-4D44-4222-BE9B-5370827614C7}"/>
    <dgm:cxn modelId="{20E6AA02-9A15-4479-8734-B8EE9DBC8B76}" srcId="{5ECC7A13-CA9B-4632-B6AD-FCD4E1713422}" destId="{7C2880EA-0576-4D7E-8949-88BC390E10A1}" srcOrd="5" destOrd="0" parTransId="{4044A04A-FF71-4B4A-97B2-C59B244A894B}" sibTransId="{4E25D3D6-C593-4E59-BE4A-9F5CA5CBB145}"/>
    <dgm:cxn modelId="{6790E80C-5302-40D9-A9DA-034EC4F70517}" type="presOf" srcId="{7C2880EA-0576-4D7E-8949-88BC390E10A1}" destId="{1F51CCD3-AACC-4EEC-B892-9BC3AFD03B81}" srcOrd="0" destOrd="4" presId="urn:microsoft.com/office/officeart/2011/layout/TabList"/>
    <dgm:cxn modelId="{FF5A1901-48BA-48B0-ABEF-7D62F4BA7BB5}" srcId="{5ECC7A13-CA9B-4632-B6AD-FCD4E1713422}" destId="{0993C7EB-108D-47ED-AD7D-BC4773431EB3}" srcOrd="2" destOrd="0" parTransId="{E066B05B-48D9-46B7-B015-8A12714CD4D6}" sibTransId="{00C4208F-6407-470D-B7DA-2F2552BAEA66}"/>
    <dgm:cxn modelId="{C977CB99-EF4F-4460-9E51-32D49E69889C}" type="presOf" srcId="{F40D3CB0-A702-46AD-8247-5EBDEBCFEBE2}" destId="{C9317FB1-D090-4647-8024-6858BBFFC744}" srcOrd="0" destOrd="0" presId="urn:microsoft.com/office/officeart/2011/layout/TabList"/>
    <dgm:cxn modelId="{8DFDE6E0-E352-4573-A04D-C5109170500F}" srcId="{08F8EB9F-3D46-40FD-A417-6FE3C79C4F25}" destId="{4EE3A353-90FF-4763-A442-D14116E85404}" srcOrd="1" destOrd="0" parTransId="{252E16C7-3798-43B6-8A17-87BB7092EE72}" sibTransId="{9BDA12A7-61D5-4D5E-9072-5189CDC57948}"/>
    <dgm:cxn modelId="{814C890A-96E5-463A-B55D-6ABE7794C2D3}" srcId="{5ECC7A13-CA9B-4632-B6AD-FCD4E1713422}" destId="{4D161909-BEA5-49B7-8FB5-8EF706E79021}" srcOrd="1" destOrd="0" parTransId="{71DD1C3C-6756-4C7C-B5CD-97CF099F93FA}" sibTransId="{E62C3B58-255B-4052-8FD1-067E4089779C}"/>
    <dgm:cxn modelId="{B3887047-CF7D-402C-8F92-181FC42B8CB5}" type="presParOf" srcId="{C9317FB1-D090-4647-8024-6858BBFFC744}" destId="{19FE2DCB-7899-49BA-9185-66DBF51D75C7}" srcOrd="0" destOrd="0" presId="urn:microsoft.com/office/officeart/2011/layout/TabList"/>
    <dgm:cxn modelId="{FD4E0B10-6B4C-49B1-8882-27AB5C5EF7F5}" type="presParOf" srcId="{19FE2DCB-7899-49BA-9185-66DBF51D75C7}" destId="{87D1634F-DCAD-4ACE-9EE1-7F4DB07C16A9}" srcOrd="0" destOrd="0" presId="urn:microsoft.com/office/officeart/2011/layout/TabList"/>
    <dgm:cxn modelId="{18546D6D-C91A-488A-971A-D45D1DCF20ED}" type="presParOf" srcId="{19FE2DCB-7899-49BA-9185-66DBF51D75C7}" destId="{C73D4BED-D2D4-49D4-A90F-DDE819E3E889}" srcOrd="1" destOrd="0" presId="urn:microsoft.com/office/officeart/2011/layout/TabList"/>
    <dgm:cxn modelId="{B50FB938-AFCC-4378-8373-CA552F834D6E}" type="presParOf" srcId="{19FE2DCB-7899-49BA-9185-66DBF51D75C7}" destId="{374B510F-95FE-4AB7-BC47-0166F10035D4}" srcOrd="2" destOrd="0" presId="urn:microsoft.com/office/officeart/2011/layout/TabList"/>
    <dgm:cxn modelId="{81C19D17-32A2-4A92-938B-27197EDD335E}" type="presParOf" srcId="{C9317FB1-D090-4647-8024-6858BBFFC744}" destId="{1F51CCD3-AACC-4EEC-B892-9BC3AFD03B81}" srcOrd="1" destOrd="0" presId="urn:microsoft.com/office/officeart/2011/layout/TabList"/>
    <dgm:cxn modelId="{9815BEB4-6DEA-415B-BDE8-A83BF1D4F6C5}" type="presParOf" srcId="{C9317FB1-D090-4647-8024-6858BBFFC744}" destId="{E4C39081-1043-4CE9-8352-8082EB79585D}" srcOrd="2" destOrd="0" presId="urn:microsoft.com/office/officeart/2011/layout/TabList"/>
    <dgm:cxn modelId="{CCE0D9D8-6502-445A-A999-206C10CB0D22}" type="presParOf" srcId="{C9317FB1-D090-4647-8024-6858BBFFC744}" destId="{F77B5BA0-61DF-4940-8E54-BFFB585919B9}" srcOrd="3" destOrd="0" presId="urn:microsoft.com/office/officeart/2011/layout/TabList"/>
    <dgm:cxn modelId="{259E0A76-8EB9-4D6A-BB86-D3C67DBA68CB}" type="presParOf" srcId="{F77B5BA0-61DF-4940-8E54-BFFB585919B9}" destId="{D3A14E32-DEF3-4D56-9AFE-8DB5E1E5020B}" srcOrd="0" destOrd="0" presId="urn:microsoft.com/office/officeart/2011/layout/TabList"/>
    <dgm:cxn modelId="{41DA6F41-985B-43F5-8D2B-C53142635BDB}" type="presParOf" srcId="{F77B5BA0-61DF-4940-8E54-BFFB585919B9}" destId="{43E39BE6-569C-4A35-8161-9B6D115BC245}" srcOrd="1" destOrd="0" presId="urn:microsoft.com/office/officeart/2011/layout/TabList"/>
    <dgm:cxn modelId="{8974A083-D2EB-406C-8DD6-D9732D9BBEF4}" type="presParOf" srcId="{F77B5BA0-61DF-4940-8E54-BFFB585919B9}" destId="{EF933D30-531E-48DB-925D-DE14F6DC89F0}" srcOrd="2" destOrd="0" presId="urn:microsoft.com/office/officeart/2011/layout/TabList"/>
    <dgm:cxn modelId="{BFFEFAA7-5DC7-4240-90E3-2E0258697564}" type="presParOf" srcId="{C9317FB1-D090-4647-8024-6858BBFFC744}" destId="{CD227FCE-6792-4168-B74F-9F13D3BB3AC2}" srcOrd="4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0D3CB0-A702-46AD-8247-5EBDEBCFEBE2}" type="doc">
      <dgm:prSet loTypeId="urn:microsoft.com/office/officeart/2011/layout/TabList" loCatId="officeonlin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5ECC7A13-CA9B-4632-B6AD-FCD4E1713422}">
      <dgm:prSet phldrT="[Text]" custT="1"/>
      <dgm:spPr/>
      <dgm:t>
        <a:bodyPr/>
        <a:lstStyle/>
        <a:p>
          <a:pPr algn="ctr"/>
          <a:r>
            <a:rPr lang="vi-VN" sz="3200" dirty="0" smtClean="0"/>
            <a:t>Kompetencije, znanja i vještine koje učenik stječe:</a:t>
          </a:r>
          <a:endParaRPr lang="hr-HR" sz="3200" dirty="0"/>
        </a:p>
      </dgm:t>
    </dgm:pt>
    <dgm:pt modelId="{28A98A8F-0DA0-46F5-BA8D-95ADF83AA859}" type="parTrans" cxnId="{13EE7FBC-35A2-4911-BC5A-80CD4B348D84}">
      <dgm:prSet/>
      <dgm:spPr/>
      <dgm:t>
        <a:bodyPr/>
        <a:lstStyle/>
        <a:p>
          <a:endParaRPr lang="hr-HR"/>
        </a:p>
      </dgm:t>
    </dgm:pt>
    <dgm:pt modelId="{FA61692F-6DEE-4EC7-9319-E477B91E21FD}" type="sibTrans" cxnId="{13EE7FBC-35A2-4911-BC5A-80CD4B348D84}">
      <dgm:prSet/>
      <dgm:spPr/>
      <dgm:t>
        <a:bodyPr/>
        <a:lstStyle/>
        <a:p>
          <a:endParaRPr lang="hr-HR"/>
        </a:p>
      </dgm:t>
    </dgm:pt>
    <dgm:pt modelId="{4D161909-BEA5-49B7-8FB5-8EF706E79021}">
      <dgm:prSet phldrT="[Text]" custT="1"/>
      <dgm:spPr/>
      <dgm:t>
        <a:bodyPr/>
        <a:lstStyle/>
        <a:p>
          <a:r>
            <a:rPr lang="vi-VN" sz="2000" dirty="0" smtClean="0">
              <a:latin typeface="Arial" pitchFamily="34" charset="0"/>
              <a:cs typeface="Arial" pitchFamily="34" charset="0"/>
            </a:rPr>
            <a:t>vode operativne poslove i usklađuju vozni red željezničkoga prometa</a:t>
          </a:r>
          <a:endParaRPr lang="hr-HR" sz="2000" dirty="0">
            <a:latin typeface="Arial" pitchFamily="34" charset="0"/>
            <a:cs typeface="Arial" pitchFamily="34" charset="0"/>
          </a:endParaRPr>
        </a:p>
      </dgm:t>
    </dgm:pt>
    <dgm:pt modelId="{E62C3B58-255B-4052-8FD1-067E4089779C}" type="sibTrans" cxnId="{814C890A-96E5-463A-B55D-6ABE7794C2D3}">
      <dgm:prSet/>
      <dgm:spPr/>
      <dgm:t>
        <a:bodyPr/>
        <a:lstStyle/>
        <a:p>
          <a:endParaRPr lang="hr-HR"/>
        </a:p>
      </dgm:t>
    </dgm:pt>
    <dgm:pt modelId="{71DD1C3C-6756-4C7C-B5CD-97CF099F93FA}" type="parTrans" cxnId="{814C890A-96E5-463A-B55D-6ABE7794C2D3}">
      <dgm:prSet/>
      <dgm:spPr/>
      <dgm:t>
        <a:bodyPr/>
        <a:lstStyle/>
        <a:p>
          <a:endParaRPr lang="hr-HR"/>
        </a:p>
      </dgm:t>
    </dgm:pt>
    <dgm:pt modelId="{D62AC792-3CBE-4941-98C2-7A417834FD2C}">
      <dgm:prSet phldrT="[Text]"/>
      <dgm:spPr/>
      <dgm:t>
        <a:bodyPr/>
        <a:lstStyle/>
        <a:p>
          <a:endParaRPr lang="hr-HR" dirty="0"/>
        </a:p>
      </dgm:t>
    </dgm:pt>
    <dgm:pt modelId="{F7760425-4D44-4222-BE9B-5370827614C7}" type="sibTrans" cxnId="{296A9D70-89D0-4780-AFDB-BBB0AE1E77B4}">
      <dgm:prSet/>
      <dgm:spPr/>
      <dgm:t>
        <a:bodyPr/>
        <a:lstStyle/>
        <a:p>
          <a:endParaRPr lang="hr-HR"/>
        </a:p>
      </dgm:t>
    </dgm:pt>
    <dgm:pt modelId="{7E334D7C-32BF-4039-BC4E-6B4CF440CAA5}" type="parTrans" cxnId="{296A9D70-89D0-4780-AFDB-BBB0AE1E77B4}">
      <dgm:prSet/>
      <dgm:spPr/>
      <dgm:t>
        <a:bodyPr/>
        <a:lstStyle/>
        <a:p>
          <a:endParaRPr lang="hr-HR"/>
        </a:p>
      </dgm:t>
    </dgm:pt>
    <dgm:pt modelId="{08F8EB9F-3D46-40FD-A417-6FE3C79C4F25}">
      <dgm:prSet custT="1"/>
      <dgm:spPr/>
      <dgm:t>
        <a:bodyPr/>
        <a:lstStyle/>
        <a:p>
          <a:r>
            <a:rPr lang="hr-HR" sz="1600" b="1" dirty="0" smtClean="0">
              <a:latin typeface="Arial" pitchFamily="34" charset="0"/>
              <a:cs typeface="Arial" pitchFamily="34" charset="0"/>
            </a:rPr>
            <a:t>ZAŠTO UPISATI  BAŠ OVAJ PROGRAM?</a:t>
          </a:r>
          <a:endParaRPr lang="hr-HR" sz="1600" b="1" dirty="0">
            <a:latin typeface="Arial" pitchFamily="34" charset="0"/>
            <a:cs typeface="Arial" pitchFamily="34" charset="0"/>
          </a:endParaRPr>
        </a:p>
      </dgm:t>
    </dgm:pt>
    <dgm:pt modelId="{CD1D546B-6B66-46A5-B031-F49D53DF84B6}" type="parTrans" cxnId="{34DEE39B-ED9F-486A-ACAD-C7A80905C296}">
      <dgm:prSet/>
      <dgm:spPr/>
      <dgm:t>
        <a:bodyPr/>
        <a:lstStyle/>
        <a:p>
          <a:endParaRPr lang="hr-HR"/>
        </a:p>
      </dgm:t>
    </dgm:pt>
    <dgm:pt modelId="{0F3E3681-8099-473F-A4A4-08781EE2FE08}" type="sibTrans" cxnId="{34DEE39B-ED9F-486A-ACAD-C7A80905C296}">
      <dgm:prSet/>
      <dgm:spPr/>
      <dgm:t>
        <a:bodyPr/>
        <a:lstStyle/>
        <a:p>
          <a:endParaRPr lang="hr-HR"/>
        </a:p>
      </dgm:t>
    </dgm:pt>
    <dgm:pt modelId="{8DFF5DDB-C633-43E4-B382-1352D7D4EA6C}">
      <dgm:prSet phldrT="[Text]" custT="1"/>
      <dgm:spPr/>
      <dgm:t>
        <a:bodyPr/>
        <a:lstStyle/>
        <a:p>
          <a:r>
            <a:rPr lang="vi-VN" sz="2000" dirty="0" smtClean="0">
              <a:latin typeface="Arial" pitchFamily="34" charset="0"/>
              <a:cs typeface="Arial" pitchFamily="34" charset="0"/>
            </a:rPr>
            <a:t>reguliranje prometa vlakova unutar </a:t>
          </a:r>
          <a:r>
            <a:rPr lang="hr-HR" sz="2000" dirty="0" smtClean="0">
              <a:latin typeface="Arial" pitchFamily="34" charset="0"/>
              <a:cs typeface="Arial" pitchFamily="34" charset="0"/>
            </a:rPr>
            <a:t>područja </a:t>
          </a:r>
          <a:r>
            <a:rPr lang="vi-VN" sz="2000" dirty="0" smtClean="0">
              <a:latin typeface="Arial" pitchFamily="34" charset="0"/>
              <a:cs typeface="Arial" pitchFamily="34" charset="0"/>
            </a:rPr>
            <a:t>ili zone željezničkog sustava po prostornim odsjecima od jednog do drugog službenog mjesta;</a:t>
          </a:r>
          <a:endParaRPr lang="hr-HR" sz="2000" dirty="0">
            <a:latin typeface="Arial" pitchFamily="34" charset="0"/>
            <a:cs typeface="Arial" pitchFamily="34" charset="0"/>
          </a:endParaRPr>
        </a:p>
      </dgm:t>
    </dgm:pt>
    <dgm:pt modelId="{DE9AB056-41ED-47C3-B128-37CBEC653613}" type="parTrans" cxnId="{B43EB96B-F07C-424A-B7CF-26B951A82E1A}">
      <dgm:prSet/>
      <dgm:spPr/>
      <dgm:t>
        <a:bodyPr/>
        <a:lstStyle/>
        <a:p>
          <a:endParaRPr lang="hr-HR"/>
        </a:p>
      </dgm:t>
    </dgm:pt>
    <dgm:pt modelId="{457E96EA-B638-40CD-AE62-68660EB83D76}" type="sibTrans" cxnId="{B43EB96B-F07C-424A-B7CF-26B951A82E1A}">
      <dgm:prSet/>
      <dgm:spPr/>
      <dgm:t>
        <a:bodyPr/>
        <a:lstStyle/>
        <a:p>
          <a:endParaRPr lang="hr-HR"/>
        </a:p>
      </dgm:t>
    </dgm:pt>
    <dgm:pt modelId="{CBF6967E-0C02-4E5C-9C93-A115F7987EF0}">
      <dgm:prSet phldrT="[Text]" custT="1"/>
      <dgm:spPr/>
      <dgm:t>
        <a:bodyPr/>
        <a:lstStyle/>
        <a:p>
          <a:r>
            <a:rPr lang="vi-VN" sz="2000" dirty="0" smtClean="0">
              <a:latin typeface="Arial" pitchFamily="34" charset="0"/>
              <a:cs typeface="Arial" pitchFamily="34" charset="0"/>
            </a:rPr>
            <a:t>organiziranje službe i rukovođenje službom na vlaku od polaznog do uputnog kolodvora; </a:t>
          </a:r>
          <a:endParaRPr lang="hr-HR" sz="2000" dirty="0">
            <a:latin typeface="Arial" pitchFamily="34" charset="0"/>
            <a:cs typeface="Arial" pitchFamily="34" charset="0"/>
          </a:endParaRPr>
        </a:p>
      </dgm:t>
    </dgm:pt>
    <dgm:pt modelId="{FB485473-673F-45C9-97EC-B7E12B1F2B8B}" type="parTrans" cxnId="{9699BEC8-69AA-43B1-BB1C-4C61F6EB954F}">
      <dgm:prSet/>
      <dgm:spPr/>
      <dgm:t>
        <a:bodyPr/>
        <a:lstStyle/>
        <a:p>
          <a:endParaRPr lang="hr-HR"/>
        </a:p>
      </dgm:t>
    </dgm:pt>
    <dgm:pt modelId="{6CFB47C5-DA3A-4EE9-B009-4C36625689D6}" type="sibTrans" cxnId="{9699BEC8-69AA-43B1-BB1C-4C61F6EB954F}">
      <dgm:prSet/>
      <dgm:spPr/>
      <dgm:t>
        <a:bodyPr/>
        <a:lstStyle/>
        <a:p>
          <a:endParaRPr lang="hr-HR"/>
        </a:p>
      </dgm:t>
    </dgm:pt>
    <dgm:pt modelId="{88C9DD6F-CC82-4136-8FF9-D937EF090EF8}">
      <dgm:prSet phldrT="[Text]" custT="1"/>
      <dgm:spPr/>
      <dgm:t>
        <a:bodyPr/>
        <a:lstStyle/>
        <a:p>
          <a:r>
            <a:rPr lang="vi-VN" sz="2000" dirty="0" smtClean="0">
              <a:latin typeface="Arial" pitchFamily="34" charset="0"/>
              <a:cs typeface="Arial" pitchFamily="34" charset="0"/>
            </a:rPr>
            <a:t>usklađivanje operativnih poslova i vođenje zapisnika o operativnim poslovima vezanim na željeznički promet, kao što je, utovar i istovar vozila i uskladištavanje robe u tranzitu</a:t>
          </a:r>
          <a:r>
            <a:rPr lang="hr-HR" sz="2000" dirty="0" smtClean="0">
              <a:latin typeface="Arial" pitchFamily="34" charset="0"/>
              <a:cs typeface="Arial" pitchFamily="34" charset="0"/>
            </a:rPr>
            <a:t>, </a:t>
          </a:r>
          <a:r>
            <a:rPr lang="vi-VN" sz="2000" dirty="0" smtClean="0">
              <a:latin typeface="Arial" pitchFamily="34" charset="0"/>
              <a:cs typeface="Arial" pitchFamily="34" charset="0"/>
            </a:rPr>
            <a:t>prijevoz putnika i tereta; </a:t>
          </a:r>
          <a:endParaRPr lang="hr-HR" sz="2000" dirty="0">
            <a:latin typeface="Arial" pitchFamily="34" charset="0"/>
            <a:cs typeface="Arial" pitchFamily="34" charset="0"/>
          </a:endParaRPr>
        </a:p>
      </dgm:t>
    </dgm:pt>
    <dgm:pt modelId="{534AAF36-E7A1-4D93-A49D-EEA0F5E6E39E}" type="parTrans" cxnId="{A7F1275D-5E8E-4DD8-BBB0-51709DCB30E0}">
      <dgm:prSet/>
      <dgm:spPr/>
      <dgm:t>
        <a:bodyPr/>
        <a:lstStyle/>
        <a:p>
          <a:endParaRPr lang="hr-HR"/>
        </a:p>
      </dgm:t>
    </dgm:pt>
    <dgm:pt modelId="{435F874A-7363-401E-83BA-0EFCB2562622}" type="sibTrans" cxnId="{A7F1275D-5E8E-4DD8-BBB0-51709DCB30E0}">
      <dgm:prSet/>
      <dgm:spPr/>
      <dgm:t>
        <a:bodyPr/>
        <a:lstStyle/>
        <a:p>
          <a:endParaRPr lang="hr-HR"/>
        </a:p>
      </dgm:t>
    </dgm:pt>
    <dgm:pt modelId="{A32A31E6-E5AF-4B0A-B6A9-3A869DF3EBBD}">
      <dgm:prSet custT="1"/>
      <dgm:spPr/>
      <dgm:t>
        <a:bodyPr/>
        <a:lstStyle/>
        <a:p>
          <a:r>
            <a:rPr lang="hr-HR" sz="2000" dirty="0" smtClean="0">
              <a:latin typeface="Arial" pitchFamily="34" charset="0"/>
              <a:cs typeface="Arial" pitchFamily="34" charset="0"/>
            </a:rPr>
            <a:t>Teoretsko i praktično obrazovanje omogućuje lako uključivanje u rad, </a:t>
          </a:r>
        </a:p>
        <a:p>
          <a:r>
            <a:rPr lang="hr-HR" sz="2000" dirty="0" smtClean="0">
              <a:latin typeface="Arial" pitchFamily="34" charset="0"/>
              <a:cs typeface="Arial" pitchFamily="34" charset="0"/>
            </a:rPr>
            <a:t>široko opće obrazovanje pruža mogućnost daljnjeg obrazovanja na višim školama i fakultetima</a:t>
          </a:r>
          <a:r>
            <a:rPr lang="hr-HR" sz="2100" dirty="0" smtClean="0"/>
            <a:t>.</a:t>
          </a:r>
        </a:p>
        <a:p>
          <a:endParaRPr lang="hr-HR" sz="2100" dirty="0"/>
        </a:p>
      </dgm:t>
    </dgm:pt>
    <dgm:pt modelId="{2BB93931-23B5-442C-AA1D-4E853AD66133}" type="parTrans" cxnId="{509C38A3-B193-479E-BB92-CD5A9C55913C}">
      <dgm:prSet/>
      <dgm:spPr/>
      <dgm:t>
        <a:bodyPr/>
        <a:lstStyle/>
        <a:p>
          <a:endParaRPr lang="hr-HR"/>
        </a:p>
      </dgm:t>
    </dgm:pt>
    <dgm:pt modelId="{874A212F-7A5D-4075-80EB-4C90D915D929}" type="sibTrans" cxnId="{509C38A3-B193-479E-BB92-CD5A9C55913C}">
      <dgm:prSet/>
      <dgm:spPr/>
      <dgm:t>
        <a:bodyPr/>
        <a:lstStyle/>
        <a:p>
          <a:endParaRPr lang="hr-HR"/>
        </a:p>
      </dgm:t>
    </dgm:pt>
    <dgm:pt modelId="{C9317FB1-D090-4647-8024-6858BBFFC744}" type="pres">
      <dgm:prSet presAssocID="{F40D3CB0-A702-46AD-8247-5EBDEBCFEBE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19FE2DCB-7899-49BA-9185-66DBF51D75C7}" type="pres">
      <dgm:prSet presAssocID="{5ECC7A13-CA9B-4632-B6AD-FCD4E1713422}" presName="composite" presStyleCnt="0"/>
      <dgm:spPr/>
    </dgm:pt>
    <dgm:pt modelId="{87D1634F-DCAD-4ACE-9EE1-7F4DB07C16A9}" type="pres">
      <dgm:prSet presAssocID="{5ECC7A13-CA9B-4632-B6AD-FCD4E1713422}" presName="First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73D4BED-D2D4-49D4-A90F-DDE819E3E889}" type="pres">
      <dgm:prSet presAssocID="{5ECC7A13-CA9B-4632-B6AD-FCD4E1713422}" presName="Parent" presStyleLbl="alignNode1" presStyleIdx="0" presStyleCnt="2" custScaleX="384615" custScaleY="61031" custLinFactNeighborX="76351" custLinFactNeighborY="-358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74B510F-95FE-4AB7-BC47-0166F10035D4}" type="pres">
      <dgm:prSet presAssocID="{5ECC7A13-CA9B-4632-B6AD-FCD4E1713422}" presName="Accent" presStyleLbl="parChTrans1D1" presStyleIdx="0" presStyleCnt="2" custLinFactY="-700000" custLinFactNeighborX="-19150" custLinFactNeighborY="-702408"/>
      <dgm:spPr/>
    </dgm:pt>
    <dgm:pt modelId="{1F51CCD3-AACC-4EEC-B892-9BC3AFD03B81}" type="pres">
      <dgm:prSet presAssocID="{5ECC7A13-CA9B-4632-B6AD-FCD4E1713422}" presName="Child" presStyleLbl="revTx" presStyleIdx="1" presStyleCnt="3" custScaleY="75031" custLinFactY="-7542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4C39081-1043-4CE9-8352-8082EB79585D}" type="pres">
      <dgm:prSet presAssocID="{FA61692F-6DEE-4EC7-9319-E477B91E21FD}" presName="sibTrans" presStyleCnt="0"/>
      <dgm:spPr/>
    </dgm:pt>
    <dgm:pt modelId="{F77B5BA0-61DF-4940-8E54-BFFB585919B9}" type="pres">
      <dgm:prSet presAssocID="{08F8EB9F-3D46-40FD-A417-6FE3C79C4F25}" presName="composite" presStyleCnt="0"/>
      <dgm:spPr/>
    </dgm:pt>
    <dgm:pt modelId="{D3A14E32-DEF3-4D56-9AFE-8DB5E1E5020B}" type="pres">
      <dgm:prSet presAssocID="{08F8EB9F-3D46-40FD-A417-6FE3C79C4F25}" presName="FirstChild" presStyleLbl="revTx" presStyleIdx="2" presStyleCnt="3" custScaleX="135135" custScaleY="94587" custLinFactNeighborX="-25640" custLinFactNeighborY="154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3E39BE6-569C-4A35-8161-9B6D115BC245}" type="pres">
      <dgm:prSet presAssocID="{08F8EB9F-3D46-40FD-A417-6FE3C79C4F25}" presName="Parent" presStyleLbl="alignNode1" presStyleIdx="1" presStyleCnt="2" custScaleX="319368" custScaleY="25868" custLinFactX="10749" custLinFactNeighborX="100000" custLinFactNeighborY="-5242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F933D30-531E-48DB-925D-DE14F6DC89F0}" type="pres">
      <dgm:prSet presAssocID="{08F8EB9F-3D46-40FD-A417-6FE3C79C4F25}" presName="Accent" presStyleLbl="parChTrans1D1" presStyleIdx="1" presStyleCnt="2" custLinFactY="-90853" custLinFactNeighborX="-6866" custLinFactNeighborY="-100000"/>
      <dgm:spPr/>
    </dgm:pt>
  </dgm:ptLst>
  <dgm:cxnLst>
    <dgm:cxn modelId="{7397C0C2-9BAF-4EB3-BD1B-2C6C2EDCBDF9}" type="presOf" srcId="{F40D3CB0-A702-46AD-8247-5EBDEBCFEBE2}" destId="{C9317FB1-D090-4647-8024-6858BBFFC744}" srcOrd="0" destOrd="0" presId="urn:microsoft.com/office/officeart/2011/layout/TabList"/>
    <dgm:cxn modelId="{047B0145-A500-40CB-8C2E-50328B9EF93B}" type="presOf" srcId="{4D161909-BEA5-49B7-8FB5-8EF706E79021}" destId="{1F51CCD3-AACC-4EEC-B892-9BC3AFD03B81}" srcOrd="0" destOrd="0" presId="urn:microsoft.com/office/officeart/2011/layout/TabList"/>
    <dgm:cxn modelId="{9699BEC8-69AA-43B1-BB1C-4C61F6EB954F}" srcId="{5ECC7A13-CA9B-4632-B6AD-FCD4E1713422}" destId="{CBF6967E-0C02-4E5C-9C93-A115F7987EF0}" srcOrd="3" destOrd="0" parTransId="{FB485473-673F-45C9-97EC-B7E12B1F2B8B}" sibTransId="{6CFB47C5-DA3A-4EE9-B009-4C36625689D6}"/>
    <dgm:cxn modelId="{3EF7B3CE-2B2E-448F-94FF-B7909E16247C}" type="presOf" srcId="{5ECC7A13-CA9B-4632-B6AD-FCD4E1713422}" destId="{C73D4BED-D2D4-49D4-A90F-DDE819E3E889}" srcOrd="0" destOrd="0" presId="urn:microsoft.com/office/officeart/2011/layout/TabList"/>
    <dgm:cxn modelId="{13EE7FBC-35A2-4911-BC5A-80CD4B348D84}" srcId="{F40D3CB0-A702-46AD-8247-5EBDEBCFEBE2}" destId="{5ECC7A13-CA9B-4632-B6AD-FCD4E1713422}" srcOrd="0" destOrd="0" parTransId="{28A98A8F-0DA0-46F5-BA8D-95ADF83AA859}" sibTransId="{FA61692F-6DEE-4EC7-9319-E477B91E21FD}"/>
    <dgm:cxn modelId="{A7F1275D-5E8E-4DD8-BBB0-51709DCB30E0}" srcId="{5ECC7A13-CA9B-4632-B6AD-FCD4E1713422}" destId="{88C9DD6F-CC82-4136-8FF9-D937EF090EF8}" srcOrd="4" destOrd="0" parTransId="{534AAF36-E7A1-4D93-A49D-EEA0F5E6E39E}" sibTransId="{435F874A-7363-401E-83BA-0EFCB2562622}"/>
    <dgm:cxn modelId="{FC2832D2-651C-446B-8032-33B2905EBE48}" type="presOf" srcId="{CBF6967E-0C02-4E5C-9C93-A115F7987EF0}" destId="{1F51CCD3-AACC-4EEC-B892-9BC3AFD03B81}" srcOrd="0" destOrd="2" presId="urn:microsoft.com/office/officeart/2011/layout/TabList"/>
    <dgm:cxn modelId="{34DEE39B-ED9F-486A-ACAD-C7A80905C296}" srcId="{F40D3CB0-A702-46AD-8247-5EBDEBCFEBE2}" destId="{08F8EB9F-3D46-40FD-A417-6FE3C79C4F25}" srcOrd="1" destOrd="0" parTransId="{CD1D546B-6B66-46A5-B031-F49D53DF84B6}" sibTransId="{0F3E3681-8099-473F-A4A4-08781EE2FE08}"/>
    <dgm:cxn modelId="{8CFA66E9-99ED-4CC0-820F-2FFD74F7DD1A}" type="presOf" srcId="{88C9DD6F-CC82-4136-8FF9-D937EF090EF8}" destId="{1F51CCD3-AACC-4EEC-B892-9BC3AFD03B81}" srcOrd="0" destOrd="3" presId="urn:microsoft.com/office/officeart/2011/layout/TabList"/>
    <dgm:cxn modelId="{B43EB96B-F07C-424A-B7CF-26B951A82E1A}" srcId="{5ECC7A13-CA9B-4632-B6AD-FCD4E1713422}" destId="{8DFF5DDB-C633-43E4-B382-1352D7D4EA6C}" srcOrd="2" destOrd="0" parTransId="{DE9AB056-41ED-47C3-B128-37CBEC653613}" sibTransId="{457E96EA-B638-40CD-AE62-68660EB83D76}"/>
    <dgm:cxn modelId="{296A9D70-89D0-4780-AFDB-BBB0AE1E77B4}" srcId="{5ECC7A13-CA9B-4632-B6AD-FCD4E1713422}" destId="{D62AC792-3CBE-4941-98C2-7A417834FD2C}" srcOrd="0" destOrd="0" parTransId="{7E334D7C-32BF-4039-BC4E-6B4CF440CAA5}" sibTransId="{F7760425-4D44-4222-BE9B-5370827614C7}"/>
    <dgm:cxn modelId="{509C38A3-B193-479E-BB92-CD5A9C55913C}" srcId="{08F8EB9F-3D46-40FD-A417-6FE3C79C4F25}" destId="{A32A31E6-E5AF-4B0A-B6A9-3A869DF3EBBD}" srcOrd="0" destOrd="0" parTransId="{2BB93931-23B5-442C-AA1D-4E853AD66133}" sibTransId="{874A212F-7A5D-4075-80EB-4C90D915D929}"/>
    <dgm:cxn modelId="{814C890A-96E5-463A-B55D-6ABE7794C2D3}" srcId="{5ECC7A13-CA9B-4632-B6AD-FCD4E1713422}" destId="{4D161909-BEA5-49B7-8FB5-8EF706E79021}" srcOrd="1" destOrd="0" parTransId="{71DD1C3C-6756-4C7C-B5CD-97CF099F93FA}" sibTransId="{E62C3B58-255B-4052-8FD1-067E4089779C}"/>
    <dgm:cxn modelId="{E95E5F03-FA63-4356-A12E-5D582DA654DB}" type="presOf" srcId="{A32A31E6-E5AF-4B0A-B6A9-3A869DF3EBBD}" destId="{D3A14E32-DEF3-4D56-9AFE-8DB5E1E5020B}" srcOrd="0" destOrd="0" presId="urn:microsoft.com/office/officeart/2011/layout/TabList"/>
    <dgm:cxn modelId="{F99DC930-A125-44B7-8881-D74BB2D5F050}" type="presOf" srcId="{D62AC792-3CBE-4941-98C2-7A417834FD2C}" destId="{87D1634F-DCAD-4ACE-9EE1-7F4DB07C16A9}" srcOrd="0" destOrd="0" presId="urn:microsoft.com/office/officeart/2011/layout/TabList"/>
    <dgm:cxn modelId="{F42ECFC9-7FCF-43BE-8812-29886C0E0722}" type="presOf" srcId="{08F8EB9F-3D46-40FD-A417-6FE3C79C4F25}" destId="{43E39BE6-569C-4A35-8161-9B6D115BC245}" srcOrd="0" destOrd="0" presId="urn:microsoft.com/office/officeart/2011/layout/TabList"/>
    <dgm:cxn modelId="{24843E5D-EC84-4937-B830-AFB09B7F02B6}" type="presOf" srcId="{8DFF5DDB-C633-43E4-B382-1352D7D4EA6C}" destId="{1F51CCD3-AACC-4EEC-B892-9BC3AFD03B81}" srcOrd="0" destOrd="1" presId="urn:microsoft.com/office/officeart/2011/layout/TabList"/>
    <dgm:cxn modelId="{FB64A932-9910-4228-A8F2-D662C5ACE593}" type="presParOf" srcId="{C9317FB1-D090-4647-8024-6858BBFFC744}" destId="{19FE2DCB-7899-49BA-9185-66DBF51D75C7}" srcOrd="0" destOrd="0" presId="urn:microsoft.com/office/officeart/2011/layout/TabList"/>
    <dgm:cxn modelId="{06F25116-0981-4FCF-AEEE-3C632CEF3BAF}" type="presParOf" srcId="{19FE2DCB-7899-49BA-9185-66DBF51D75C7}" destId="{87D1634F-DCAD-4ACE-9EE1-7F4DB07C16A9}" srcOrd="0" destOrd="0" presId="urn:microsoft.com/office/officeart/2011/layout/TabList"/>
    <dgm:cxn modelId="{6370DC75-4EC3-46AD-9A15-8F6A1C902FB3}" type="presParOf" srcId="{19FE2DCB-7899-49BA-9185-66DBF51D75C7}" destId="{C73D4BED-D2D4-49D4-A90F-DDE819E3E889}" srcOrd="1" destOrd="0" presId="urn:microsoft.com/office/officeart/2011/layout/TabList"/>
    <dgm:cxn modelId="{1459D9A7-14B1-40C0-8495-0BC114361DDD}" type="presParOf" srcId="{19FE2DCB-7899-49BA-9185-66DBF51D75C7}" destId="{374B510F-95FE-4AB7-BC47-0166F10035D4}" srcOrd="2" destOrd="0" presId="urn:microsoft.com/office/officeart/2011/layout/TabList"/>
    <dgm:cxn modelId="{725700E3-88D4-47DD-AAF5-BDB790EDB01E}" type="presParOf" srcId="{C9317FB1-D090-4647-8024-6858BBFFC744}" destId="{1F51CCD3-AACC-4EEC-B892-9BC3AFD03B81}" srcOrd="1" destOrd="0" presId="urn:microsoft.com/office/officeart/2011/layout/TabList"/>
    <dgm:cxn modelId="{50B3FC11-4634-4259-8671-666853F3A792}" type="presParOf" srcId="{C9317FB1-D090-4647-8024-6858BBFFC744}" destId="{E4C39081-1043-4CE9-8352-8082EB79585D}" srcOrd="2" destOrd="0" presId="urn:microsoft.com/office/officeart/2011/layout/TabList"/>
    <dgm:cxn modelId="{063E7F0B-B47E-464E-8EFD-AC9083603AA5}" type="presParOf" srcId="{C9317FB1-D090-4647-8024-6858BBFFC744}" destId="{F77B5BA0-61DF-4940-8E54-BFFB585919B9}" srcOrd="3" destOrd="0" presId="urn:microsoft.com/office/officeart/2011/layout/TabList"/>
    <dgm:cxn modelId="{D7C67121-101F-489E-A221-2E7469170719}" type="presParOf" srcId="{F77B5BA0-61DF-4940-8E54-BFFB585919B9}" destId="{D3A14E32-DEF3-4D56-9AFE-8DB5E1E5020B}" srcOrd="0" destOrd="0" presId="urn:microsoft.com/office/officeart/2011/layout/TabList"/>
    <dgm:cxn modelId="{372DBD65-0D23-4343-AE81-A471E9541493}" type="presParOf" srcId="{F77B5BA0-61DF-4940-8E54-BFFB585919B9}" destId="{43E39BE6-569C-4A35-8161-9B6D115BC245}" srcOrd="1" destOrd="0" presId="urn:microsoft.com/office/officeart/2011/layout/TabList"/>
    <dgm:cxn modelId="{5C52EEBE-4328-4595-8667-CBB265A6C420}" type="presParOf" srcId="{F77B5BA0-61DF-4940-8E54-BFFB585919B9}" destId="{EF933D30-531E-48DB-925D-DE14F6DC89F0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F73A77-1E4E-4EA6-B81C-7256DFCE9806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hr-HR"/>
        </a:p>
      </dgm:t>
    </dgm:pt>
    <dgm:pt modelId="{7F0CE6FF-412B-4165-BF91-3F01566E5886}">
      <dgm:prSet phldrT="[Text]"/>
      <dgm:spPr/>
      <dgm:t>
        <a:bodyPr/>
        <a:lstStyle/>
        <a:p>
          <a:r>
            <a:rPr lang="vi-VN" dirty="0" smtClean="0"/>
            <a:t>Kompetencije, znanja i vještine koje učenik stječe:</a:t>
          </a:r>
          <a:endParaRPr lang="hr-HR" dirty="0"/>
        </a:p>
      </dgm:t>
    </dgm:pt>
    <dgm:pt modelId="{A204FEE5-E4AD-4623-98EF-DDDF576AFF60}" type="parTrans" cxnId="{8B7E5F16-1E74-4483-B3FE-CDFCC0A36190}">
      <dgm:prSet/>
      <dgm:spPr/>
      <dgm:t>
        <a:bodyPr/>
        <a:lstStyle/>
        <a:p>
          <a:endParaRPr lang="hr-HR"/>
        </a:p>
      </dgm:t>
    </dgm:pt>
    <dgm:pt modelId="{4C1F2F44-3640-4CF8-91EE-121E52944F13}" type="sibTrans" cxnId="{8B7E5F16-1E74-4483-B3FE-CDFCC0A36190}">
      <dgm:prSet/>
      <dgm:spPr/>
      <dgm:t>
        <a:bodyPr/>
        <a:lstStyle/>
        <a:p>
          <a:endParaRPr lang="hr-HR"/>
        </a:p>
      </dgm:t>
    </dgm:pt>
    <dgm:pt modelId="{3E714FD8-41AA-46B4-B720-C4155D9F71F5}">
      <dgm:prSet phldrT="[Text]" custT="1"/>
      <dgm:spPr/>
      <dgm:t>
        <a:bodyPr/>
        <a:lstStyle/>
        <a:p>
          <a:r>
            <a:rPr lang="hr-HR" sz="1800" dirty="0" smtClean="0">
              <a:latin typeface="+mn-lt"/>
            </a:rPr>
            <a:t>po</a:t>
          </a:r>
          <a:r>
            <a:rPr lang="vi-VN" sz="1800" dirty="0" smtClean="0">
              <a:latin typeface="+mn-lt"/>
            </a:rPr>
            <a:t>pravlja i održava motorna vozila u servisnim i remontnim radionicama, servisima proizvođača automobila i u obrtničkim radionicama</a:t>
          </a:r>
          <a:endParaRPr lang="hr-HR" sz="1800" dirty="0">
            <a:latin typeface="+mn-lt"/>
          </a:endParaRPr>
        </a:p>
      </dgm:t>
    </dgm:pt>
    <dgm:pt modelId="{016F1305-4BCE-48B0-9892-E19BBC361FF6}" type="parTrans" cxnId="{E9571CAD-6F52-4939-818C-6B38D373B41D}">
      <dgm:prSet/>
      <dgm:spPr/>
      <dgm:t>
        <a:bodyPr/>
        <a:lstStyle/>
        <a:p>
          <a:endParaRPr lang="hr-HR"/>
        </a:p>
      </dgm:t>
    </dgm:pt>
    <dgm:pt modelId="{5D137657-D000-4A64-A358-B69BBFB80BBE}" type="sibTrans" cxnId="{E9571CAD-6F52-4939-818C-6B38D373B41D}">
      <dgm:prSet/>
      <dgm:spPr/>
      <dgm:t>
        <a:bodyPr/>
        <a:lstStyle/>
        <a:p>
          <a:endParaRPr lang="hr-HR"/>
        </a:p>
      </dgm:t>
    </dgm:pt>
    <dgm:pt modelId="{CCFC4518-823A-44A2-B323-4483E3C1E780}">
      <dgm:prSet phldrT="[Text]" custT="1"/>
      <dgm:spPr/>
      <dgm:t>
        <a:bodyPr/>
        <a:lstStyle/>
        <a:p>
          <a:r>
            <a:rPr lang="vi-VN" sz="1800" dirty="0" smtClean="0">
              <a:latin typeface="+mn-lt"/>
            </a:rPr>
            <a:t>održavanje, popravci pojedinih sklopova i motora s unutarnjim izgaranjem i sustavom prijenosa snage, te generalni remonti vozila</a:t>
          </a:r>
          <a:endParaRPr lang="hr-HR" sz="1800" dirty="0">
            <a:latin typeface="+mn-lt"/>
          </a:endParaRPr>
        </a:p>
      </dgm:t>
    </dgm:pt>
    <dgm:pt modelId="{C8E33B59-9993-4008-9115-644259A8394A}" type="parTrans" cxnId="{CB8565D5-6FA4-4B07-9A0B-CE8E4DCAACB6}">
      <dgm:prSet/>
      <dgm:spPr/>
      <dgm:t>
        <a:bodyPr/>
        <a:lstStyle/>
        <a:p>
          <a:endParaRPr lang="hr-HR"/>
        </a:p>
      </dgm:t>
    </dgm:pt>
    <dgm:pt modelId="{85E698EB-F1BE-4BB2-B187-EFEF340220EC}" type="sibTrans" cxnId="{CB8565D5-6FA4-4B07-9A0B-CE8E4DCAACB6}">
      <dgm:prSet/>
      <dgm:spPr/>
      <dgm:t>
        <a:bodyPr/>
        <a:lstStyle/>
        <a:p>
          <a:endParaRPr lang="hr-HR"/>
        </a:p>
      </dgm:t>
    </dgm:pt>
    <dgm:pt modelId="{EB92C5B4-701B-4607-AD66-0B167B39B74F}">
      <dgm:prSet phldrT="[Text]" custT="1"/>
      <dgm:spPr/>
      <dgm:t>
        <a:bodyPr/>
        <a:lstStyle/>
        <a:p>
          <a:r>
            <a:rPr lang="vi-VN" sz="1800" dirty="0" smtClean="0">
              <a:latin typeface="+mn-lt"/>
            </a:rPr>
            <a:t>kontrola i podešava</a:t>
          </a:r>
          <a:r>
            <a:rPr lang="hr-HR" sz="1800" dirty="0" smtClean="0">
              <a:latin typeface="+mn-lt"/>
            </a:rPr>
            <a:t>nje</a:t>
          </a:r>
          <a:r>
            <a:rPr lang="vi-VN" sz="1800" dirty="0" smtClean="0">
              <a:latin typeface="+mn-lt"/>
            </a:rPr>
            <a:t> rad</a:t>
          </a:r>
          <a:r>
            <a:rPr lang="hr-HR" sz="1800" dirty="0" smtClean="0">
              <a:latin typeface="+mn-lt"/>
            </a:rPr>
            <a:t>a</a:t>
          </a:r>
          <a:r>
            <a:rPr lang="vi-VN" sz="1800" dirty="0" smtClean="0">
              <a:latin typeface="+mn-lt"/>
            </a:rPr>
            <a:t> pojedinačnih mehanizama, izmjenjuje potrošene dijelove, </a:t>
          </a:r>
          <a:endParaRPr lang="hr-HR" sz="1800" dirty="0">
            <a:latin typeface="+mn-lt"/>
          </a:endParaRPr>
        </a:p>
      </dgm:t>
    </dgm:pt>
    <dgm:pt modelId="{4AD9801D-4274-44AA-90C1-67D6CBD827A5}" type="parTrans" cxnId="{6436A94E-1DC0-4ABB-B5DA-41095BAFABE9}">
      <dgm:prSet/>
      <dgm:spPr/>
      <dgm:t>
        <a:bodyPr/>
        <a:lstStyle/>
        <a:p>
          <a:endParaRPr lang="hr-HR"/>
        </a:p>
      </dgm:t>
    </dgm:pt>
    <dgm:pt modelId="{E8B211A9-6D90-4721-802F-972588F33A82}" type="sibTrans" cxnId="{6436A94E-1DC0-4ABB-B5DA-41095BAFABE9}">
      <dgm:prSet/>
      <dgm:spPr/>
      <dgm:t>
        <a:bodyPr/>
        <a:lstStyle/>
        <a:p>
          <a:endParaRPr lang="hr-HR"/>
        </a:p>
      </dgm:t>
    </dgm:pt>
    <dgm:pt modelId="{B8462D3B-0520-4BA5-973E-306A16443246}">
      <dgm:prSet phldrT="[Text]" custT="1"/>
      <dgm:spPr/>
      <dgm:t>
        <a:bodyPr/>
        <a:lstStyle/>
        <a:p>
          <a:r>
            <a:rPr lang="hr-HR" sz="1800" dirty="0" smtClean="0">
              <a:latin typeface="+mn-lt"/>
            </a:rPr>
            <a:t>obavljanje </a:t>
          </a:r>
          <a:r>
            <a:rPr lang="vi-VN" sz="1800" dirty="0" smtClean="0">
              <a:latin typeface="+mn-lt"/>
            </a:rPr>
            <a:t>poslov</a:t>
          </a:r>
          <a:r>
            <a:rPr lang="hr-HR" sz="1800" dirty="0" smtClean="0">
              <a:latin typeface="+mn-lt"/>
            </a:rPr>
            <a:t>a</a:t>
          </a:r>
          <a:r>
            <a:rPr lang="vi-VN" sz="1800" dirty="0" smtClean="0">
              <a:latin typeface="+mn-lt"/>
            </a:rPr>
            <a:t> koji se odnose na djelomično održavanje karoserija, okvira i zaštitu od korozije</a:t>
          </a:r>
          <a:endParaRPr lang="hr-HR" sz="1800" dirty="0">
            <a:latin typeface="+mn-lt"/>
          </a:endParaRPr>
        </a:p>
      </dgm:t>
    </dgm:pt>
    <dgm:pt modelId="{B7400DC5-C7E5-4783-B5EB-2DE23C6021C7}" type="parTrans" cxnId="{B6F43AA0-B6D6-483C-99D9-85EAEE2051B2}">
      <dgm:prSet/>
      <dgm:spPr/>
      <dgm:t>
        <a:bodyPr/>
        <a:lstStyle/>
        <a:p>
          <a:endParaRPr lang="hr-HR"/>
        </a:p>
      </dgm:t>
    </dgm:pt>
    <dgm:pt modelId="{2F9E10FF-FF62-4DA0-99E8-E9FE54961483}" type="sibTrans" cxnId="{B6F43AA0-B6D6-483C-99D9-85EAEE2051B2}">
      <dgm:prSet/>
      <dgm:spPr/>
      <dgm:t>
        <a:bodyPr/>
        <a:lstStyle/>
        <a:p>
          <a:endParaRPr lang="hr-HR"/>
        </a:p>
      </dgm:t>
    </dgm:pt>
    <dgm:pt modelId="{189AE959-0AE8-4305-836E-A9EB26D5B94D}">
      <dgm:prSet phldrT="[Text]" custT="1"/>
      <dgm:spPr/>
      <dgm:t>
        <a:bodyPr/>
        <a:lstStyle/>
        <a:p>
          <a:r>
            <a:rPr lang="vi-VN" sz="1800" dirty="0" smtClean="0">
              <a:latin typeface="+mn-lt"/>
            </a:rPr>
            <a:t>ispitivanje motora s unutarnjim izgaranjem, kočionih uređaja, sustava paljenja i uređaja za pročišćavanje ispušnih plinova</a:t>
          </a:r>
          <a:endParaRPr lang="hr-HR" sz="1800" dirty="0">
            <a:latin typeface="+mn-lt"/>
          </a:endParaRPr>
        </a:p>
      </dgm:t>
    </dgm:pt>
    <dgm:pt modelId="{E00C493A-C8EB-4463-B487-E373AF21E4F0}" type="parTrans" cxnId="{D08B9CE6-47F1-4EF2-B784-06DD8C3BEAA6}">
      <dgm:prSet/>
      <dgm:spPr/>
      <dgm:t>
        <a:bodyPr/>
        <a:lstStyle/>
        <a:p>
          <a:endParaRPr lang="hr-HR"/>
        </a:p>
      </dgm:t>
    </dgm:pt>
    <dgm:pt modelId="{F6213A65-4EAE-4127-9029-3A0D44E8C1DB}" type="sibTrans" cxnId="{D08B9CE6-47F1-4EF2-B784-06DD8C3BEAA6}">
      <dgm:prSet/>
      <dgm:spPr/>
      <dgm:t>
        <a:bodyPr/>
        <a:lstStyle/>
        <a:p>
          <a:endParaRPr lang="hr-HR"/>
        </a:p>
      </dgm:t>
    </dgm:pt>
    <dgm:pt modelId="{A61AD57F-ACB0-485E-BF49-6B54CEC874FB}" type="pres">
      <dgm:prSet presAssocID="{6AF73A77-1E4E-4EA6-B81C-7256DFCE9806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4A5B5332-465B-4038-9FB8-E589F640799C}" type="pres">
      <dgm:prSet presAssocID="{7F0CE6FF-412B-4165-BF91-3F01566E5886}" presName="composite" presStyleCnt="0"/>
      <dgm:spPr/>
    </dgm:pt>
    <dgm:pt modelId="{1D5BAF2D-6F78-4223-AE67-D76BBAAF2C61}" type="pres">
      <dgm:prSet presAssocID="{7F0CE6FF-412B-4165-BF91-3F01566E5886}" presName="BackAccent" presStyleLbl="bgShp" presStyleIdx="0" presStyleCnt="1"/>
      <dgm:spPr/>
    </dgm:pt>
    <dgm:pt modelId="{95951CAB-B7DE-4049-838F-158C4E26DD7F}" type="pres">
      <dgm:prSet presAssocID="{7F0CE6FF-412B-4165-BF91-3F01566E5886}" presName="Accent" presStyleLbl="alignNode1" presStyleIdx="0" presStyleCnt="1" custLinFactX="-110164" custLinFactNeighborX="-200000" custLinFactNeighborY="-12500"/>
      <dgm:spPr/>
    </dgm:pt>
    <dgm:pt modelId="{10EA1405-3A41-417C-8D40-0D9C06A04B67}" type="pres">
      <dgm:prSet presAssocID="{7F0CE6FF-412B-4165-BF91-3F01566E5886}" presName="Child" presStyleLbl="revTx" presStyleIdx="0" presStyleCnt="2" custScaleX="2703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8F0F48F-75DE-4D34-AF73-AD8A60D7689C}" type="pres">
      <dgm:prSet presAssocID="{7F0CE6FF-412B-4165-BF91-3F01566E5886}" presName="Parent" presStyleLbl="revTx" presStyleIdx="1" presStyleCnt="2" custScaleX="2675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436A94E-1DC0-4ABB-B5DA-41095BAFABE9}" srcId="{7F0CE6FF-412B-4165-BF91-3F01566E5886}" destId="{EB92C5B4-701B-4607-AD66-0B167B39B74F}" srcOrd="2" destOrd="0" parTransId="{4AD9801D-4274-44AA-90C1-67D6CBD827A5}" sibTransId="{E8B211A9-6D90-4721-802F-972588F33A82}"/>
    <dgm:cxn modelId="{4DCB02B8-A14D-43CD-9E56-73890DDAD1EA}" type="presOf" srcId="{CCFC4518-823A-44A2-B323-4483E3C1E780}" destId="{10EA1405-3A41-417C-8D40-0D9C06A04B67}" srcOrd="0" destOrd="1" presId="urn:microsoft.com/office/officeart/2008/layout/IncreasingCircleProcess"/>
    <dgm:cxn modelId="{E197241E-47F2-4E65-8376-41F832A8F702}" type="presOf" srcId="{B8462D3B-0520-4BA5-973E-306A16443246}" destId="{10EA1405-3A41-417C-8D40-0D9C06A04B67}" srcOrd="0" destOrd="3" presId="urn:microsoft.com/office/officeart/2008/layout/IncreasingCircleProcess"/>
    <dgm:cxn modelId="{D08B9CE6-47F1-4EF2-B784-06DD8C3BEAA6}" srcId="{7F0CE6FF-412B-4165-BF91-3F01566E5886}" destId="{189AE959-0AE8-4305-836E-A9EB26D5B94D}" srcOrd="4" destOrd="0" parTransId="{E00C493A-C8EB-4463-B487-E373AF21E4F0}" sibTransId="{F6213A65-4EAE-4127-9029-3A0D44E8C1DB}"/>
    <dgm:cxn modelId="{578CC050-5211-4618-B388-29A475ED8711}" type="presOf" srcId="{6AF73A77-1E4E-4EA6-B81C-7256DFCE9806}" destId="{A61AD57F-ACB0-485E-BF49-6B54CEC874FB}" srcOrd="0" destOrd="0" presId="urn:microsoft.com/office/officeart/2008/layout/IncreasingCircleProcess"/>
    <dgm:cxn modelId="{B6F43AA0-B6D6-483C-99D9-85EAEE2051B2}" srcId="{7F0CE6FF-412B-4165-BF91-3F01566E5886}" destId="{B8462D3B-0520-4BA5-973E-306A16443246}" srcOrd="3" destOrd="0" parTransId="{B7400DC5-C7E5-4783-B5EB-2DE23C6021C7}" sibTransId="{2F9E10FF-FF62-4DA0-99E8-E9FE54961483}"/>
    <dgm:cxn modelId="{0F320415-2A72-4140-9666-01E573A2D591}" type="presOf" srcId="{189AE959-0AE8-4305-836E-A9EB26D5B94D}" destId="{10EA1405-3A41-417C-8D40-0D9C06A04B67}" srcOrd="0" destOrd="4" presId="urn:microsoft.com/office/officeart/2008/layout/IncreasingCircleProcess"/>
    <dgm:cxn modelId="{2EF38F00-B008-4E7A-902E-680787AA2459}" type="presOf" srcId="{EB92C5B4-701B-4607-AD66-0B167B39B74F}" destId="{10EA1405-3A41-417C-8D40-0D9C06A04B67}" srcOrd="0" destOrd="2" presId="urn:microsoft.com/office/officeart/2008/layout/IncreasingCircleProcess"/>
    <dgm:cxn modelId="{CB8565D5-6FA4-4B07-9A0B-CE8E4DCAACB6}" srcId="{7F0CE6FF-412B-4165-BF91-3F01566E5886}" destId="{CCFC4518-823A-44A2-B323-4483E3C1E780}" srcOrd="1" destOrd="0" parTransId="{C8E33B59-9993-4008-9115-644259A8394A}" sibTransId="{85E698EB-F1BE-4BB2-B187-EFEF340220EC}"/>
    <dgm:cxn modelId="{5A361202-6F3A-470C-B635-13594495FAA5}" type="presOf" srcId="{7F0CE6FF-412B-4165-BF91-3F01566E5886}" destId="{98F0F48F-75DE-4D34-AF73-AD8A60D7689C}" srcOrd="0" destOrd="0" presId="urn:microsoft.com/office/officeart/2008/layout/IncreasingCircleProcess"/>
    <dgm:cxn modelId="{E9571CAD-6F52-4939-818C-6B38D373B41D}" srcId="{7F0CE6FF-412B-4165-BF91-3F01566E5886}" destId="{3E714FD8-41AA-46B4-B720-C4155D9F71F5}" srcOrd="0" destOrd="0" parTransId="{016F1305-4BCE-48B0-9892-E19BBC361FF6}" sibTransId="{5D137657-D000-4A64-A358-B69BBFB80BBE}"/>
    <dgm:cxn modelId="{8B7E5F16-1E74-4483-B3FE-CDFCC0A36190}" srcId="{6AF73A77-1E4E-4EA6-B81C-7256DFCE9806}" destId="{7F0CE6FF-412B-4165-BF91-3F01566E5886}" srcOrd="0" destOrd="0" parTransId="{A204FEE5-E4AD-4623-98EF-DDDF576AFF60}" sibTransId="{4C1F2F44-3640-4CF8-91EE-121E52944F13}"/>
    <dgm:cxn modelId="{DB8A18EB-BDBF-439F-A80F-23ACA0E98019}" type="presOf" srcId="{3E714FD8-41AA-46B4-B720-C4155D9F71F5}" destId="{10EA1405-3A41-417C-8D40-0D9C06A04B67}" srcOrd="0" destOrd="0" presId="urn:microsoft.com/office/officeart/2008/layout/IncreasingCircleProcess"/>
    <dgm:cxn modelId="{309ABDC4-0F84-4F50-87D3-5804A5D5A1CB}" type="presParOf" srcId="{A61AD57F-ACB0-485E-BF49-6B54CEC874FB}" destId="{4A5B5332-465B-4038-9FB8-E589F640799C}" srcOrd="0" destOrd="0" presId="urn:microsoft.com/office/officeart/2008/layout/IncreasingCircleProcess"/>
    <dgm:cxn modelId="{13DFD2F3-A304-433A-B2A5-995F07D5FCE0}" type="presParOf" srcId="{4A5B5332-465B-4038-9FB8-E589F640799C}" destId="{1D5BAF2D-6F78-4223-AE67-D76BBAAF2C61}" srcOrd="0" destOrd="0" presId="urn:microsoft.com/office/officeart/2008/layout/IncreasingCircleProcess"/>
    <dgm:cxn modelId="{391A1F2F-24A9-4B53-B3B5-0145E0CEE4FF}" type="presParOf" srcId="{4A5B5332-465B-4038-9FB8-E589F640799C}" destId="{95951CAB-B7DE-4049-838F-158C4E26DD7F}" srcOrd="1" destOrd="0" presId="urn:microsoft.com/office/officeart/2008/layout/IncreasingCircleProcess"/>
    <dgm:cxn modelId="{D7124774-6E12-4CFE-B105-51A417610F31}" type="presParOf" srcId="{4A5B5332-465B-4038-9FB8-E589F640799C}" destId="{10EA1405-3A41-417C-8D40-0D9C06A04B67}" srcOrd="2" destOrd="0" presId="urn:microsoft.com/office/officeart/2008/layout/IncreasingCircleProcess"/>
    <dgm:cxn modelId="{293FD5EE-F34F-4025-BF9F-D9FA4F13AE6E}" type="presParOf" srcId="{4A5B5332-465B-4038-9FB8-E589F640799C}" destId="{98F0F48F-75DE-4D34-AF73-AD8A60D7689C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ED1750-9B82-4323-AD99-3B28C9984990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84B2DA4-95D3-41EB-B616-83A721642A11}">
      <dgm:prSet phldrT="[Text]"/>
      <dgm:spPr/>
      <dgm:t>
        <a:bodyPr/>
        <a:lstStyle/>
        <a:p>
          <a:r>
            <a:rPr lang="hr-HR" dirty="0" smtClean="0"/>
            <a:t>neometano obavljanje frizerske usluge uz poštivanje osnovnih pravila struke</a:t>
          </a:r>
          <a:endParaRPr lang="hr-HR" dirty="0"/>
        </a:p>
      </dgm:t>
    </dgm:pt>
    <dgm:pt modelId="{998DA723-4763-48B0-9F6B-703CFEEDDFBF}" type="parTrans" cxnId="{1F4C2CAC-C1A0-4DE3-9552-7A2FBD932526}">
      <dgm:prSet/>
      <dgm:spPr/>
      <dgm:t>
        <a:bodyPr/>
        <a:lstStyle/>
        <a:p>
          <a:endParaRPr lang="hr-HR"/>
        </a:p>
      </dgm:t>
    </dgm:pt>
    <dgm:pt modelId="{C381DCD8-57A2-4050-820C-FAD3A4F35C67}" type="sibTrans" cxnId="{1F4C2CAC-C1A0-4DE3-9552-7A2FBD932526}">
      <dgm:prSet/>
      <dgm:spPr/>
      <dgm:t>
        <a:bodyPr/>
        <a:lstStyle/>
        <a:p>
          <a:endParaRPr lang="hr-HR"/>
        </a:p>
      </dgm:t>
    </dgm:pt>
    <dgm:pt modelId="{156D06BA-AE20-4A4C-BC8A-2F97D1758AF4}">
      <dgm:prSet/>
      <dgm:spPr/>
      <dgm:t>
        <a:bodyPr/>
        <a:lstStyle/>
        <a:p>
          <a:r>
            <a:rPr lang="hr-HR" dirty="0" smtClean="0"/>
            <a:t>uspješna komunikaciji u radnom procesu</a:t>
          </a:r>
          <a:endParaRPr lang="hr-HR" dirty="0"/>
        </a:p>
      </dgm:t>
    </dgm:pt>
    <dgm:pt modelId="{3D6BBE2C-231A-4277-8B6A-90A9B5C11AB6}" type="parTrans" cxnId="{9E9665BF-06E1-4491-8F37-82F81BCD76CD}">
      <dgm:prSet/>
      <dgm:spPr/>
      <dgm:t>
        <a:bodyPr/>
        <a:lstStyle/>
        <a:p>
          <a:endParaRPr lang="hr-HR"/>
        </a:p>
      </dgm:t>
    </dgm:pt>
    <dgm:pt modelId="{23483225-CDF7-400E-A3F1-EA277E7BEA19}" type="sibTrans" cxnId="{9E9665BF-06E1-4491-8F37-82F81BCD76CD}">
      <dgm:prSet/>
      <dgm:spPr/>
      <dgm:t>
        <a:bodyPr/>
        <a:lstStyle/>
        <a:p>
          <a:endParaRPr lang="hr-HR"/>
        </a:p>
      </dgm:t>
    </dgm:pt>
    <dgm:pt modelId="{55C3CFB2-3AA7-48A2-8A63-3094BAF3E1A5}">
      <dgm:prSet phldrT="[Text]"/>
      <dgm:spPr/>
      <dgm:t>
        <a:bodyPr/>
        <a:lstStyle/>
        <a:p>
          <a:r>
            <a:rPr lang="hr-HR" dirty="0" smtClean="0"/>
            <a:t>savladavanje </a:t>
          </a:r>
          <a:r>
            <a:rPr lang="pl-PL" dirty="0" smtClean="0"/>
            <a:t>radnih procedura i frizerskih procesa</a:t>
          </a:r>
          <a:endParaRPr lang="hr-HR" dirty="0"/>
        </a:p>
      </dgm:t>
    </dgm:pt>
    <dgm:pt modelId="{24856FB3-8D5B-47F3-A3DE-6605BDC368C2}" type="parTrans" cxnId="{D4CA08EE-B9AC-4CF6-93B6-A07BEEE267C1}">
      <dgm:prSet/>
      <dgm:spPr/>
      <dgm:t>
        <a:bodyPr/>
        <a:lstStyle/>
        <a:p>
          <a:endParaRPr lang="hr-HR"/>
        </a:p>
      </dgm:t>
    </dgm:pt>
    <dgm:pt modelId="{F1C4487A-45E9-415A-96A3-F13E9F1F4E62}" type="sibTrans" cxnId="{D4CA08EE-B9AC-4CF6-93B6-A07BEEE267C1}">
      <dgm:prSet/>
      <dgm:spPr/>
      <dgm:t>
        <a:bodyPr/>
        <a:lstStyle/>
        <a:p>
          <a:endParaRPr lang="hr-HR"/>
        </a:p>
      </dgm:t>
    </dgm:pt>
    <dgm:pt modelId="{DACABA55-8926-4C0A-A4C5-1E32A06B0111}" type="pres">
      <dgm:prSet presAssocID="{CDED1750-9B82-4323-AD99-3B28C998499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E0676759-A678-4560-9FC9-03CA8FAD1D48}" type="pres">
      <dgm:prSet presAssocID="{984B2DA4-95D3-41EB-B616-83A721642A11}" presName="composite" presStyleCnt="0"/>
      <dgm:spPr/>
    </dgm:pt>
    <dgm:pt modelId="{164E0292-B08F-4420-9CDE-9099C7ECF119}" type="pres">
      <dgm:prSet presAssocID="{984B2DA4-95D3-41EB-B616-83A721642A11}" presName="LShape" presStyleLbl="alignNode1" presStyleIdx="0" presStyleCnt="5"/>
      <dgm:spPr/>
    </dgm:pt>
    <dgm:pt modelId="{5BBBA238-F127-4DB1-B77C-362071C952E9}" type="pres">
      <dgm:prSet presAssocID="{984B2DA4-95D3-41EB-B616-83A721642A11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2DCB07E-EB8A-4676-A143-5FACDE266673}" type="pres">
      <dgm:prSet presAssocID="{984B2DA4-95D3-41EB-B616-83A721642A11}" presName="Triangle" presStyleLbl="alignNode1" presStyleIdx="1" presStyleCnt="5"/>
      <dgm:spPr/>
    </dgm:pt>
    <dgm:pt modelId="{41BCA7AF-CB1E-41CE-B9A3-F43543FB45BC}" type="pres">
      <dgm:prSet presAssocID="{C381DCD8-57A2-4050-820C-FAD3A4F35C67}" presName="sibTrans" presStyleCnt="0"/>
      <dgm:spPr/>
    </dgm:pt>
    <dgm:pt modelId="{779B91F9-B540-4C23-AA47-333D469E73B9}" type="pres">
      <dgm:prSet presAssocID="{C381DCD8-57A2-4050-820C-FAD3A4F35C67}" presName="space" presStyleCnt="0"/>
      <dgm:spPr/>
    </dgm:pt>
    <dgm:pt modelId="{51501F87-7AB2-45C9-9F0D-8F25A5F7A922}" type="pres">
      <dgm:prSet presAssocID="{55C3CFB2-3AA7-48A2-8A63-3094BAF3E1A5}" presName="composite" presStyleCnt="0"/>
      <dgm:spPr/>
    </dgm:pt>
    <dgm:pt modelId="{E9DDBF66-AC23-42E1-810C-1147B169E003}" type="pres">
      <dgm:prSet presAssocID="{55C3CFB2-3AA7-48A2-8A63-3094BAF3E1A5}" presName="LShape" presStyleLbl="alignNode1" presStyleIdx="2" presStyleCnt="5"/>
      <dgm:spPr/>
    </dgm:pt>
    <dgm:pt modelId="{B9FAB108-775A-4D7D-9D94-43AA5BC2A550}" type="pres">
      <dgm:prSet presAssocID="{55C3CFB2-3AA7-48A2-8A63-3094BAF3E1A5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D193CCB-1B41-4C6B-8B31-B839C591C494}" type="pres">
      <dgm:prSet presAssocID="{55C3CFB2-3AA7-48A2-8A63-3094BAF3E1A5}" presName="Triangle" presStyleLbl="alignNode1" presStyleIdx="3" presStyleCnt="5"/>
      <dgm:spPr/>
    </dgm:pt>
    <dgm:pt modelId="{63611650-EF47-46A4-8B76-B825A9D86511}" type="pres">
      <dgm:prSet presAssocID="{F1C4487A-45E9-415A-96A3-F13E9F1F4E62}" presName="sibTrans" presStyleCnt="0"/>
      <dgm:spPr/>
    </dgm:pt>
    <dgm:pt modelId="{62A539CA-64EF-47E9-AF56-621BB4B0D639}" type="pres">
      <dgm:prSet presAssocID="{F1C4487A-45E9-415A-96A3-F13E9F1F4E62}" presName="space" presStyleCnt="0"/>
      <dgm:spPr/>
    </dgm:pt>
    <dgm:pt modelId="{B1964A47-D8C1-4F15-BCE4-BFFFCADF8440}" type="pres">
      <dgm:prSet presAssocID="{156D06BA-AE20-4A4C-BC8A-2F97D1758AF4}" presName="composite" presStyleCnt="0"/>
      <dgm:spPr/>
    </dgm:pt>
    <dgm:pt modelId="{792A136D-627C-4D0C-915A-2E43B770BB6F}" type="pres">
      <dgm:prSet presAssocID="{156D06BA-AE20-4A4C-BC8A-2F97D1758AF4}" presName="LShape" presStyleLbl="alignNode1" presStyleIdx="4" presStyleCnt="5"/>
      <dgm:spPr/>
    </dgm:pt>
    <dgm:pt modelId="{60E05813-30F5-4D5B-A7AE-49E466FC4585}" type="pres">
      <dgm:prSet presAssocID="{156D06BA-AE20-4A4C-BC8A-2F97D1758AF4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E9665BF-06E1-4491-8F37-82F81BCD76CD}" srcId="{CDED1750-9B82-4323-AD99-3B28C9984990}" destId="{156D06BA-AE20-4A4C-BC8A-2F97D1758AF4}" srcOrd="2" destOrd="0" parTransId="{3D6BBE2C-231A-4277-8B6A-90A9B5C11AB6}" sibTransId="{23483225-CDF7-400E-A3F1-EA277E7BEA19}"/>
    <dgm:cxn modelId="{1F4C2CAC-C1A0-4DE3-9552-7A2FBD932526}" srcId="{CDED1750-9B82-4323-AD99-3B28C9984990}" destId="{984B2DA4-95D3-41EB-B616-83A721642A11}" srcOrd="0" destOrd="0" parTransId="{998DA723-4763-48B0-9F6B-703CFEEDDFBF}" sibTransId="{C381DCD8-57A2-4050-820C-FAD3A4F35C67}"/>
    <dgm:cxn modelId="{F16F2465-AB21-4C97-B717-98E3CEB80855}" type="presOf" srcId="{CDED1750-9B82-4323-AD99-3B28C9984990}" destId="{DACABA55-8926-4C0A-A4C5-1E32A06B0111}" srcOrd="0" destOrd="0" presId="urn:microsoft.com/office/officeart/2009/3/layout/StepUpProcess"/>
    <dgm:cxn modelId="{D4CA08EE-B9AC-4CF6-93B6-A07BEEE267C1}" srcId="{CDED1750-9B82-4323-AD99-3B28C9984990}" destId="{55C3CFB2-3AA7-48A2-8A63-3094BAF3E1A5}" srcOrd="1" destOrd="0" parTransId="{24856FB3-8D5B-47F3-A3DE-6605BDC368C2}" sibTransId="{F1C4487A-45E9-415A-96A3-F13E9F1F4E62}"/>
    <dgm:cxn modelId="{8371BF4E-D0B7-4796-AB22-E021C5391D13}" type="presOf" srcId="{156D06BA-AE20-4A4C-BC8A-2F97D1758AF4}" destId="{60E05813-30F5-4D5B-A7AE-49E466FC4585}" srcOrd="0" destOrd="0" presId="urn:microsoft.com/office/officeart/2009/3/layout/StepUpProcess"/>
    <dgm:cxn modelId="{BE5EB0F0-1A80-4372-851B-DC528EA3C1DC}" type="presOf" srcId="{984B2DA4-95D3-41EB-B616-83A721642A11}" destId="{5BBBA238-F127-4DB1-B77C-362071C952E9}" srcOrd="0" destOrd="0" presId="urn:microsoft.com/office/officeart/2009/3/layout/StepUpProcess"/>
    <dgm:cxn modelId="{4296CCDA-801A-4186-ABE7-03FBC9B54EE8}" type="presOf" srcId="{55C3CFB2-3AA7-48A2-8A63-3094BAF3E1A5}" destId="{B9FAB108-775A-4D7D-9D94-43AA5BC2A550}" srcOrd="0" destOrd="0" presId="urn:microsoft.com/office/officeart/2009/3/layout/StepUpProcess"/>
    <dgm:cxn modelId="{DB66C91B-EC5B-4BF0-A6F3-5D9E56DDDB6D}" type="presParOf" srcId="{DACABA55-8926-4C0A-A4C5-1E32A06B0111}" destId="{E0676759-A678-4560-9FC9-03CA8FAD1D48}" srcOrd="0" destOrd="0" presId="urn:microsoft.com/office/officeart/2009/3/layout/StepUpProcess"/>
    <dgm:cxn modelId="{38155922-5BD4-45E8-A459-517F76985627}" type="presParOf" srcId="{E0676759-A678-4560-9FC9-03CA8FAD1D48}" destId="{164E0292-B08F-4420-9CDE-9099C7ECF119}" srcOrd="0" destOrd="0" presId="urn:microsoft.com/office/officeart/2009/3/layout/StepUpProcess"/>
    <dgm:cxn modelId="{3560C28C-387D-4601-B186-4D4212976E12}" type="presParOf" srcId="{E0676759-A678-4560-9FC9-03CA8FAD1D48}" destId="{5BBBA238-F127-4DB1-B77C-362071C952E9}" srcOrd="1" destOrd="0" presId="urn:microsoft.com/office/officeart/2009/3/layout/StepUpProcess"/>
    <dgm:cxn modelId="{1BA16415-23FF-4ACB-84C2-DF14F25BC205}" type="presParOf" srcId="{E0676759-A678-4560-9FC9-03CA8FAD1D48}" destId="{62DCB07E-EB8A-4676-A143-5FACDE266673}" srcOrd="2" destOrd="0" presId="urn:microsoft.com/office/officeart/2009/3/layout/StepUpProcess"/>
    <dgm:cxn modelId="{BA16FB14-4838-493A-9E73-4426A2ED0399}" type="presParOf" srcId="{DACABA55-8926-4C0A-A4C5-1E32A06B0111}" destId="{41BCA7AF-CB1E-41CE-B9A3-F43543FB45BC}" srcOrd="1" destOrd="0" presId="urn:microsoft.com/office/officeart/2009/3/layout/StepUpProcess"/>
    <dgm:cxn modelId="{A4B04941-A8B9-4E0A-97AB-37C75424F2D9}" type="presParOf" srcId="{41BCA7AF-CB1E-41CE-B9A3-F43543FB45BC}" destId="{779B91F9-B540-4C23-AA47-333D469E73B9}" srcOrd="0" destOrd="0" presId="urn:microsoft.com/office/officeart/2009/3/layout/StepUpProcess"/>
    <dgm:cxn modelId="{DB6AC2EB-BDD7-478B-8E18-4CC0BEC5D9BE}" type="presParOf" srcId="{DACABA55-8926-4C0A-A4C5-1E32A06B0111}" destId="{51501F87-7AB2-45C9-9F0D-8F25A5F7A922}" srcOrd="2" destOrd="0" presId="urn:microsoft.com/office/officeart/2009/3/layout/StepUpProcess"/>
    <dgm:cxn modelId="{2ED17401-FAE5-49C3-972A-2CD243081BCF}" type="presParOf" srcId="{51501F87-7AB2-45C9-9F0D-8F25A5F7A922}" destId="{E9DDBF66-AC23-42E1-810C-1147B169E003}" srcOrd="0" destOrd="0" presId="urn:microsoft.com/office/officeart/2009/3/layout/StepUpProcess"/>
    <dgm:cxn modelId="{FEB361A6-99ED-42EC-AAF9-C632DCACF05E}" type="presParOf" srcId="{51501F87-7AB2-45C9-9F0D-8F25A5F7A922}" destId="{B9FAB108-775A-4D7D-9D94-43AA5BC2A550}" srcOrd="1" destOrd="0" presId="urn:microsoft.com/office/officeart/2009/3/layout/StepUpProcess"/>
    <dgm:cxn modelId="{6202D9B0-231B-4C12-9C37-D633E95BC72B}" type="presParOf" srcId="{51501F87-7AB2-45C9-9F0D-8F25A5F7A922}" destId="{FD193CCB-1B41-4C6B-8B31-B839C591C494}" srcOrd="2" destOrd="0" presId="urn:microsoft.com/office/officeart/2009/3/layout/StepUpProcess"/>
    <dgm:cxn modelId="{A5167410-E625-4580-8BFC-5A99817F10DA}" type="presParOf" srcId="{DACABA55-8926-4C0A-A4C5-1E32A06B0111}" destId="{63611650-EF47-46A4-8B76-B825A9D86511}" srcOrd="3" destOrd="0" presId="urn:microsoft.com/office/officeart/2009/3/layout/StepUpProcess"/>
    <dgm:cxn modelId="{6D373E3D-9D51-4E63-9D5A-186CB7C4CB67}" type="presParOf" srcId="{63611650-EF47-46A4-8B76-B825A9D86511}" destId="{62A539CA-64EF-47E9-AF56-621BB4B0D639}" srcOrd="0" destOrd="0" presId="urn:microsoft.com/office/officeart/2009/3/layout/StepUpProcess"/>
    <dgm:cxn modelId="{59547CA2-247A-457D-B949-5DF20ABFDE6D}" type="presParOf" srcId="{DACABA55-8926-4C0A-A4C5-1E32A06B0111}" destId="{B1964A47-D8C1-4F15-BCE4-BFFFCADF8440}" srcOrd="4" destOrd="0" presId="urn:microsoft.com/office/officeart/2009/3/layout/StepUpProcess"/>
    <dgm:cxn modelId="{8C288A6A-4AB8-44F4-A64C-4818042ACC9E}" type="presParOf" srcId="{B1964A47-D8C1-4F15-BCE4-BFFFCADF8440}" destId="{792A136D-627C-4D0C-915A-2E43B770BB6F}" srcOrd="0" destOrd="0" presId="urn:microsoft.com/office/officeart/2009/3/layout/StepUpProcess"/>
    <dgm:cxn modelId="{BF09082E-A8E9-4FF3-AA54-E58480F6F245}" type="presParOf" srcId="{B1964A47-D8C1-4F15-BCE4-BFFFCADF8440}" destId="{60E05813-30F5-4D5B-A7AE-49E466FC458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582D34-42D4-4762-9AEB-50CB7C0D24C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6CCE8AF-266A-4815-B386-4DA420106824}">
      <dgm:prSet custT="1"/>
      <dgm:spPr/>
      <dgm:t>
        <a:bodyPr/>
        <a:lstStyle/>
        <a:p>
          <a:r>
            <a:rPr lang="hr-HR" sz="1600" dirty="0" smtClean="0">
              <a:latin typeface="+mn-lt"/>
            </a:rPr>
            <a:t>Steći vještinu rada na strojevima za obradu drva kao i njihovo osnovno održavanje</a:t>
          </a:r>
          <a:endParaRPr lang="hr-HR" sz="1600" dirty="0">
            <a:latin typeface="+mn-lt"/>
          </a:endParaRPr>
        </a:p>
      </dgm:t>
    </dgm:pt>
    <dgm:pt modelId="{606E6DE0-F475-4FD2-A583-CBA180FF6D66}" type="parTrans" cxnId="{22922852-3614-4C4B-9044-EE414530F084}">
      <dgm:prSet/>
      <dgm:spPr/>
      <dgm:t>
        <a:bodyPr/>
        <a:lstStyle/>
        <a:p>
          <a:endParaRPr lang="hr-HR"/>
        </a:p>
      </dgm:t>
    </dgm:pt>
    <dgm:pt modelId="{B553261B-2F47-4065-9C6E-7CE33ABED94E}" type="sibTrans" cxnId="{22922852-3614-4C4B-9044-EE414530F084}">
      <dgm:prSet/>
      <dgm:spPr/>
      <dgm:t>
        <a:bodyPr/>
        <a:lstStyle/>
        <a:p>
          <a:endParaRPr lang="hr-HR"/>
        </a:p>
      </dgm:t>
    </dgm:pt>
    <dgm:pt modelId="{1CDDE547-C5C3-4DCC-87FB-CB39FEDFFE53}">
      <dgm:prSet custT="1"/>
      <dgm:spPr/>
      <dgm:t>
        <a:bodyPr/>
        <a:lstStyle/>
        <a:p>
          <a:r>
            <a:rPr lang="hr-HR" sz="1600" dirty="0" smtClean="0">
              <a:latin typeface="+mn-lt"/>
            </a:rPr>
            <a:t>Razviti sposobnosti izrade bilo kojeg proizvoda iz širokog spektra finalnih drvnih proizvoda</a:t>
          </a:r>
          <a:endParaRPr lang="hr-HR" sz="1600" dirty="0">
            <a:latin typeface="+mn-lt"/>
          </a:endParaRPr>
        </a:p>
      </dgm:t>
    </dgm:pt>
    <dgm:pt modelId="{44106669-86B3-458D-8309-9F05528E8CC0}" type="parTrans" cxnId="{B0776985-4803-4044-8EB3-D58BE09ED2E8}">
      <dgm:prSet/>
      <dgm:spPr/>
      <dgm:t>
        <a:bodyPr/>
        <a:lstStyle/>
        <a:p>
          <a:endParaRPr lang="hr-HR"/>
        </a:p>
      </dgm:t>
    </dgm:pt>
    <dgm:pt modelId="{420C998D-04D0-457B-AAD5-0A9D453647EA}" type="sibTrans" cxnId="{B0776985-4803-4044-8EB3-D58BE09ED2E8}">
      <dgm:prSet/>
      <dgm:spPr/>
      <dgm:t>
        <a:bodyPr/>
        <a:lstStyle/>
        <a:p>
          <a:endParaRPr lang="hr-HR"/>
        </a:p>
      </dgm:t>
    </dgm:pt>
    <dgm:pt modelId="{E2FBB83B-BE92-4B3E-AF0B-563F2A7205FA}">
      <dgm:prSet custT="1"/>
      <dgm:spPr/>
      <dgm:t>
        <a:bodyPr/>
        <a:lstStyle/>
        <a:p>
          <a:r>
            <a:rPr lang="hr-HR" sz="1600" dirty="0" smtClean="0">
              <a:latin typeface="+mn-lt"/>
            </a:rPr>
            <a:t>Razviti vještinu sastavljanja, okivanja i ugradnje drvnih proizvoda</a:t>
          </a:r>
          <a:endParaRPr lang="hr-HR" sz="1600" dirty="0">
            <a:latin typeface="+mn-lt"/>
          </a:endParaRPr>
        </a:p>
      </dgm:t>
    </dgm:pt>
    <dgm:pt modelId="{2F62099A-9E63-4B50-B634-3A46A7438704}" type="parTrans" cxnId="{2206E1E9-CD89-441F-9F02-4621986A57A2}">
      <dgm:prSet/>
      <dgm:spPr/>
      <dgm:t>
        <a:bodyPr/>
        <a:lstStyle/>
        <a:p>
          <a:endParaRPr lang="hr-HR"/>
        </a:p>
      </dgm:t>
    </dgm:pt>
    <dgm:pt modelId="{CB7FF858-B1F6-4FC7-8E4F-764411453802}" type="sibTrans" cxnId="{2206E1E9-CD89-441F-9F02-4621986A57A2}">
      <dgm:prSet/>
      <dgm:spPr/>
      <dgm:t>
        <a:bodyPr/>
        <a:lstStyle/>
        <a:p>
          <a:endParaRPr lang="hr-HR"/>
        </a:p>
      </dgm:t>
    </dgm:pt>
    <dgm:pt modelId="{09B175B7-25C3-4B60-8F9E-655147F3AAF3}">
      <dgm:prSet custT="1"/>
      <dgm:spPr/>
      <dgm:t>
        <a:bodyPr/>
        <a:lstStyle/>
        <a:p>
          <a:r>
            <a:rPr lang="hr-HR" sz="1600" dirty="0" smtClean="0">
              <a:latin typeface="+mn-lt"/>
            </a:rPr>
            <a:t>Upoznati načina prikazivanja budućeg proizvoda crtežom te steći sposobnost izrade jednostavnih crteža</a:t>
          </a:r>
          <a:endParaRPr lang="hr-HR" sz="1600" dirty="0">
            <a:latin typeface="+mn-lt"/>
          </a:endParaRPr>
        </a:p>
      </dgm:t>
    </dgm:pt>
    <dgm:pt modelId="{93E4A654-5409-4D92-B4ED-87AFEDBF6839}" type="parTrans" cxnId="{E5711609-16D3-4FF4-8634-832D25FE32B5}">
      <dgm:prSet/>
      <dgm:spPr/>
      <dgm:t>
        <a:bodyPr/>
        <a:lstStyle/>
        <a:p>
          <a:endParaRPr lang="hr-HR"/>
        </a:p>
      </dgm:t>
    </dgm:pt>
    <dgm:pt modelId="{F6DB84AC-3FE0-43A9-B3F6-88AC024DA8D6}" type="sibTrans" cxnId="{E5711609-16D3-4FF4-8634-832D25FE32B5}">
      <dgm:prSet/>
      <dgm:spPr/>
      <dgm:t>
        <a:bodyPr/>
        <a:lstStyle/>
        <a:p>
          <a:endParaRPr lang="hr-HR"/>
        </a:p>
      </dgm:t>
    </dgm:pt>
    <dgm:pt modelId="{DACA4825-C1D7-41FB-A834-9858240F1FCD}">
      <dgm:prSet custT="1"/>
      <dgm:spPr/>
      <dgm:t>
        <a:bodyPr/>
        <a:lstStyle/>
        <a:p>
          <a:r>
            <a:rPr lang="hr-HR" sz="1600" dirty="0" smtClean="0">
              <a:latin typeface="+mn-lt"/>
            </a:rPr>
            <a:t>Upoznati rad računala i mogućnost primjene u stolarstvu</a:t>
          </a:r>
          <a:endParaRPr lang="hr-HR" sz="1600" dirty="0">
            <a:latin typeface="+mn-lt"/>
          </a:endParaRPr>
        </a:p>
      </dgm:t>
    </dgm:pt>
    <dgm:pt modelId="{A841EBFE-B0E9-4DA8-8C7E-1675C3B5DB33}" type="parTrans" cxnId="{971645BE-0CC3-40AD-B085-70CC2BBFBE68}">
      <dgm:prSet/>
      <dgm:spPr/>
      <dgm:t>
        <a:bodyPr/>
        <a:lstStyle/>
        <a:p>
          <a:endParaRPr lang="hr-HR"/>
        </a:p>
      </dgm:t>
    </dgm:pt>
    <dgm:pt modelId="{72C85E59-A1FA-4CA1-851E-AE95A642C472}" type="sibTrans" cxnId="{971645BE-0CC3-40AD-B085-70CC2BBFBE68}">
      <dgm:prSet/>
      <dgm:spPr/>
      <dgm:t>
        <a:bodyPr/>
        <a:lstStyle/>
        <a:p>
          <a:endParaRPr lang="hr-HR"/>
        </a:p>
      </dgm:t>
    </dgm:pt>
    <dgm:pt modelId="{A47F34A7-523C-4192-B082-1D13C300FF65}">
      <dgm:prSet custT="1"/>
      <dgm:spPr/>
      <dgm:t>
        <a:bodyPr/>
        <a:lstStyle/>
        <a:p>
          <a:r>
            <a:rPr lang="hr-HR" sz="1600" dirty="0" smtClean="0">
              <a:latin typeface="+mn-lt"/>
            </a:rPr>
            <a:t>Naučiti izračunati utrošak materijala te kalkulaciju budućeg proizvoda</a:t>
          </a:r>
          <a:endParaRPr lang="hr-HR" sz="1600" dirty="0">
            <a:latin typeface="+mn-lt"/>
          </a:endParaRPr>
        </a:p>
      </dgm:t>
    </dgm:pt>
    <dgm:pt modelId="{DC2001E5-63C2-4E47-BBBF-FC70D903EE53}" type="parTrans" cxnId="{0900555F-D58F-4C96-83D4-27F3DD8ECF50}">
      <dgm:prSet/>
      <dgm:spPr/>
      <dgm:t>
        <a:bodyPr/>
        <a:lstStyle/>
        <a:p>
          <a:endParaRPr lang="hr-HR"/>
        </a:p>
      </dgm:t>
    </dgm:pt>
    <dgm:pt modelId="{5F55B822-9B73-43D9-BCA5-6B18BEE987CC}" type="sibTrans" cxnId="{0900555F-D58F-4C96-83D4-27F3DD8ECF50}">
      <dgm:prSet/>
      <dgm:spPr/>
      <dgm:t>
        <a:bodyPr/>
        <a:lstStyle/>
        <a:p>
          <a:endParaRPr lang="hr-HR"/>
        </a:p>
      </dgm:t>
    </dgm:pt>
    <dgm:pt modelId="{0AA4CCAF-7688-4D6D-8ED6-9336ED347327}">
      <dgm:prSet custT="1"/>
      <dgm:spPr/>
      <dgm:t>
        <a:bodyPr/>
        <a:lstStyle/>
        <a:p>
          <a:r>
            <a:rPr lang="vi-VN" sz="1600" dirty="0" smtClean="0">
              <a:latin typeface="+mn-lt"/>
            </a:rPr>
            <a:t>Upoznati osnovna načela uređenja interijera</a:t>
          </a:r>
          <a:endParaRPr lang="hr-HR" sz="1600" dirty="0">
            <a:latin typeface="+mn-lt"/>
          </a:endParaRPr>
        </a:p>
      </dgm:t>
    </dgm:pt>
    <dgm:pt modelId="{A16D8BBA-DCF4-425E-AE74-461ACE5BC3C9}" type="parTrans" cxnId="{68C8016D-3FD4-4402-BDB1-475CF1E4A712}">
      <dgm:prSet/>
      <dgm:spPr/>
      <dgm:t>
        <a:bodyPr/>
        <a:lstStyle/>
        <a:p>
          <a:endParaRPr lang="hr-HR"/>
        </a:p>
      </dgm:t>
    </dgm:pt>
    <dgm:pt modelId="{0570E61A-F418-48E2-AA8A-06FC924828B6}" type="sibTrans" cxnId="{68C8016D-3FD4-4402-BDB1-475CF1E4A712}">
      <dgm:prSet/>
      <dgm:spPr/>
      <dgm:t>
        <a:bodyPr/>
        <a:lstStyle/>
        <a:p>
          <a:endParaRPr lang="hr-HR"/>
        </a:p>
      </dgm:t>
    </dgm:pt>
    <dgm:pt modelId="{F2306A97-B724-4217-A27D-A25EC7071A3A}" type="pres">
      <dgm:prSet presAssocID="{B2582D34-42D4-4762-9AEB-50CB7C0D24C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6BFA0FFA-73B2-4A79-B5A7-BF6C20B30446}" type="pres">
      <dgm:prSet presAssocID="{B2582D34-42D4-4762-9AEB-50CB7C0D24C3}" presName="Name1" presStyleCnt="0"/>
      <dgm:spPr/>
    </dgm:pt>
    <dgm:pt modelId="{E4727B8F-39FE-497C-9619-0DE98B37DAF4}" type="pres">
      <dgm:prSet presAssocID="{B2582D34-42D4-4762-9AEB-50CB7C0D24C3}" presName="cycle" presStyleCnt="0"/>
      <dgm:spPr/>
    </dgm:pt>
    <dgm:pt modelId="{A1C760B7-15B2-4B43-B069-4929D6D0AB42}" type="pres">
      <dgm:prSet presAssocID="{B2582D34-42D4-4762-9AEB-50CB7C0D24C3}" presName="srcNode" presStyleLbl="node1" presStyleIdx="0" presStyleCnt="7"/>
      <dgm:spPr/>
    </dgm:pt>
    <dgm:pt modelId="{CF1F078F-A633-4585-A664-B1FFDF0BF06F}" type="pres">
      <dgm:prSet presAssocID="{B2582D34-42D4-4762-9AEB-50CB7C0D24C3}" presName="conn" presStyleLbl="parChTrans1D2" presStyleIdx="0" presStyleCnt="1"/>
      <dgm:spPr/>
      <dgm:t>
        <a:bodyPr/>
        <a:lstStyle/>
        <a:p>
          <a:endParaRPr lang="hr-HR"/>
        </a:p>
      </dgm:t>
    </dgm:pt>
    <dgm:pt modelId="{FCD8F084-3E75-4E74-8FDD-71B37153452F}" type="pres">
      <dgm:prSet presAssocID="{B2582D34-42D4-4762-9AEB-50CB7C0D24C3}" presName="extraNode" presStyleLbl="node1" presStyleIdx="0" presStyleCnt="7"/>
      <dgm:spPr/>
    </dgm:pt>
    <dgm:pt modelId="{C511009C-B574-4AC8-AA51-005F1CB60F4F}" type="pres">
      <dgm:prSet presAssocID="{B2582D34-42D4-4762-9AEB-50CB7C0D24C3}" presName="dstNode" presStyleLbl="node1" presStyleIdx="0" presStyleCnt="7"/>
      <dgm:spPr/>
    </dgm:pt>
    <dgm:pt modelId="{C7556559-90F2-41CD-BE8D-0A33CF998AE9}" type="pres">
      <dgm:prSet presAssocID="{56CCE8AF-266A-4815-B386-4DA420106824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CB9B7A8-FDF3-4639-A151-F01922A06311}" type="pres">
      <dgm:prSet presAssocID="{56CCE8AF-266A-4815-B386-4DA420106824}" presName="accent_1" presStyleCnt="0"/>
      <dgm:spPr/>
    </dgm:pt>
    <dgm:pt modelId="{526D6B16-3CAB-421E-8481-18C347791B00}" type="pres">
      <dgm:prSet presAssocID="{56CCE8AF-266A-4815-B386-4DA420106824}" presName="accentRepeatNode" presStyleLbl="solidFgAcc1" presStyleIdx="0" presStyleCnt="7"/>
      <dgm:spPr/>
    </dgm:pt>
    <dgm:pt modelId="{6F1EB57B-3594-496D-863E-B1C040315A8C}" type="pres">
      <dgm:prSet presAssocID="{1CDDE547-C5C3-4DCC-87FB-CB39FEDFFE53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AC9F997-CB3F-4FDA-8CE2-3CF77A75BA52}" type="pres">
      <dgm:prSet presAssocID="{1CDDE547-C5C3-4DCC-87FB-CB39FEDFFE53}" presName="accent_2" presStyleCnt="0"/>
      <dgm:spPr/>
    </dgm:pt>
    <dgm:pt modelId="{2B612690-673E-47E7-B68F-A3DE245940BA}" type="pres">
      <dgm:prSet presAssocID="{1CDDE547-C5C3-4DCC-87FB-CB39FEDFFE53}" presName="accentRepeatNode" presStyleLbl="solidFgAcc1" presStyleIdx="1" presStyleCnt="7"/>
      <dgm:spPr/>
    </dgm:pt>
    <dgm:pt modelId="{9B63C978-380B-457F-A6BE-A93CEFED7C84}" type="pres">
      <dgm:prSet presAssocID="{E2FBB83B-BE92-4B3E-AF0B-563F2A7205F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256F887-E65B-4212-BFC9-AC158CD4A046}" type="pres">
      <dgm:prSet presAssocID="{E2FBB83B-BE92-4B3E-AF0B-563F2A7205FA}" presName="accent_3" presStyleCnt="0"/>
      <dgm:spPr/>
    </dgm:pt>
    <dgm:pt modelId="{3251DB3C-7586-4EE3-90F9-AA72F46F99F6}" type="pres">
      <dgm:prSet presAssocID="{E2FBB83B-BE92-4B3E-AF0B-563F2A7205FA}" presName="accentRepeatNode" presStyleLbl="solidFgAcc1" presStyleIdx="2" presStyleCnt="7"/>
      <dgm:spPr/>
    </dgm:pt>
    <dgm:pt modelId="{BC607052-75B9-4BFA-9F79-BEEBB83C711C}" type="pres">
      <dgm:prSet presAssocID="{09B175B7-25C3-4B60-8F9E-655147F3AAF3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20F2A80-5766-45E2-8ACB-B110C0506D7B}" type="pres">
      <dgm:prSet presAssocID="{09B175B7-25C3-4B60-8F9E-655147F3AAF3}" presName="accent_4" presStyleCnt="0"/>
      <dgm:spPr/>
    </dgm:pt>
    <dgm:pt modelId="{58CF0ABD-D601-4B1B-9DAA-C31619957428}" type="pres">
      <dgm:prSet presAssocID="{09B175B7-25C3-4B60-8F9E-655147F3AAF3}" presName="accentRepeatNode" presStyleLbl="solidFgAcc1" presStyleIdx="3" presStyleCnt="7"/>
      <dgm:spPr/>
    </dgm:pt>
    <dgm:pt modelId="{FDB898A2-4FB3-456F-BE23-0BB3B68D22F7}" type="pres">
      <dgm:prSet presAssocID="{DACA4825-C1D7-41FB-A834-9858240F1FCD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4C6F4A3-1C6F-46B4-9C24-4173A9BAFAF0}" type="pres">
      <dgm:prSet presAssocID="{DACA4825-C1D7-41FB-A834-9858240F1FCD}" presName="accent_5" presStyleCnt="0"/>
      <dgm:spPr/>
    </dgm:pt>
    <dgm:pt modelId="{39B8E11F-CBFC-4A21-849A-9AB0B5D9EB02}" type="pres">
      <dgm:prSet presAssocID="{DACA4825-C1D7-41FB-A834-9858240F1FCD}" presName="accentRepeatNode" presStyleLbl="solidFgAcc1" presStyleIdx="4" presStyleCnt="7"/>
      <dgm:spPr/>
    </dgm:pt>
    <dgm:pt modelId="{36E121CD-F4C7-4B9C-B592-A7F6AE582F33}" type="pres">
      <dgm:prSet presAssocID="{A47F34A7-523C-4192-B082-1D13C300FF6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36BC037-0F32-4BA3-941F-C5AF7A7FA57E}" type="pres">
      <dgm:prSet presAssocID="{A47F34A7-523C-4192-B082-1D13C300FF65}" presName="accent_6" presStyleCnt="0"/>
      <dgm:spPr/>
    </dgm:pt>
    <dgm:pt modelId="{039E4CCA-7960-4DF4-8B8A-13FE6FE9DA29}" type="pres">
      <dgm:prSet presAssocID="{A47F34A7-523C-4192-B082-1D13C300FF65}" presName="accentRepeatNode" presStyleLbl="solidFgAcc1" presStyleIdx="5" presStyleCnt="7"/>
      <dgm:spPr/>
    </dgm:pt>
    <dgm:pt modelId="{101F79E4-9C6A-480A-A7BF-A16B2E89C767}" type="pres">
      <dgm:prSet presAssocID="{0AA4CCAF-7688-4D6D-8ED6-9336ED347327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C6F136C-BEA1-4903-961A-5CEC6AC6A903}" type="pres">
      <dgm:prSet presAssocID="{0AA4CCAF-7688-4D6D-8ED6-9336ED347327}" presName="accent_7" presStyleCnt="0"/>
      <dgm:spPr/>
    </dgm:pt>
    <dgm:pt modelId="{413ADAC0-C533-493C-961A-9D89CE0CB84E}" type="pres">
      <dgm:prSet presAssocID="{0AA4CCAF-7688-4D6D-8ED6-9336ED347327}" presName="accentRepeatNode" presStyleLbl="solidFgAcc1" presStyleIdx="6" presStyleCnt="7"/>
      <dgm:spPr/>
    </dgm:pt>
  </dgm:ptLst>
  <dgm:cxnLst>
    <dgm:cxn modelId="{86844C34-A434-4D77-83AF-1269DB04BE1B}" type="presOf" srcId="{1CDDE547-C5C3-4DCC-87FB-CB39FEDFFE53}" destId="{6F1EB57B-3594-496D-863E-B1C040315A8C}" srcOrd="0" destOrd="0" presId="urn:microsoft.com/office/officeart/2008/layout/VerticalCurvedList"/>
    <dgm:cxn modelId="{E54AEBF5-9108-43E4-A8C6-DA0FF72AD588}" type="presOf" srcId="{0AA4CCAF-7688-4D6D-8ED6-9336ED347327}" destId="{101F79E4-9C6A-480A-A7BF-A16B2E89C767}" srcOrd="0" destOrd="0" presId="urn:microsoft.com/office/officeart/2008/layout/VerticalCurvedList"/>
    <dgm:cxn modelId="{E5711609-16D3-4FF4-8634-832D25FE32B5}" srcId="{B2582D34-42D4-4762-9AEB-50CB7C0D24C3}" destId="{09B175B7-25C3-4B60-8F9E-655147F3AAF3}" srcOrd="3" destOrd="0" parTransId="{93E4A654-5409-4D92-B4ED-87AFEDBF6839}" sibTransId="{F6DB84AC-3FE0-43A9-B3F6-88AC024DA8D6}"/>
    <dgm:cxn modelId="{971645BE-0CC3-40AD-B085-70CC2BBFBE68}" srcId="{B2582D34-42D4-4762-9AEB-50CB7C0D24C3}" destId="{DACA4825-C1D7-41FB-A834-9858240F1FCD}" srcOrd="4" destOrd="0" parTransId="{A841EBFE-B0E9-4DA8-8C7E-1675C3B5DB33}" sibTransId="{72C85E59-A1FA-4CA1-851E-AE95A642C472}"/>
    <dgm:cxn modelId="{2206E1E9-CD89-441F-9F02-4621986A57A2}" srcId="{B2582D34-42D4-4762-9AEB-50CB7C0D24C3}" destId="{E2FBB83B-BE92-4B3E-AF0B-563F2A7205FA}" srcOrd="2" destOrd="0" parTransId="{2F62099A-9E63-4B50-B634-3A46A7438704}" sibTransId="{CB7FF858-B1F6-4FC7-8E4F-764411453802}"/>
    <dgm:cxn modelId="{B3B6BFEB-1FF8-4B26-B97D-43621206DE9A}" type="presOf" srcId="{A47F34A7-523C-4192-B082-1D13C300FF65}" destId="{36E121CD-F4C7-4B9C-B592-A7F6AE582F33}" srcOrd="0" destOrd="0" presId="urn:microsoft.com/office/officeart/2008/layout/VerticalCurvedList"/>
    <dgm:cxn modelId="{9918DDF6-4C86-4909-A0C6-898BF9814BEF}" type="presOf" srcId="{DACA4825-C1D7-41FB-A834-9858240F1FCD}" destId="{FDB898A2-4FB3-456F-BE23-0BB3B68D22F7}" srcOrd="0" destOrd="0" presId="urn:microsoft.com/office/officeart/2008/layout/VerticalCurvedList"/>
    <dgm:cxn modelId="{3099FFA4-0005-4319-8530-7DCABF6E1002}" type="presOf" srcId="{B553261B-2F47-4065-9C6E-7CE33ABED94E}" destId="{CF1F078F-A633-4585-A664-B1FFDF0BF06F}" srcOrd="0" destOrd="0" presId="urn:microsoft.com/office/officeart/2008/layout/VerticalCurvedList"/>
    <dgm:cxn modelId="{22922852-3614-4C4B-9044-EE414530F084}" srcId="{B2582D34-42D4-4762-9AEB-50CB7C0D24C3}" destId="{56CCE8AF-266A-4815-B386-4DA420106824}" srcOrd="0" destOrd="0" parTransId="{606E6DE0-F475-4FD2-A583-CBA180FF6D66}" sibTransId="{B553261B-2F47-4065-9C6E-7CE33ABED94E}"/>
    <dgm:cxn modelId="{B4F62F04-866A-4BF4-955F-FBF10BEEE63E}" type="presOf" srcId="{B2582D34-42D4-4762-9AEB-50CB7C0D24C3}" destId="{F2306A97-B724-4217-A27D-A25EC7071A3A}" srcOrd="0" destOrd="0" presId="urn:microsoft.com/office/officeart/2008/layout/VerticalCurvedList"/>
    <dgm:cxn modelId="{396CB667-B05B-44A6-8160-E90478736AAF}" type="presOf" srcId="{E2FBB83B-BE92-4B3E-AF0B-563F2A7205FA}" destId="{9B63C978-380B-457F-A6BE-A93CEFED7C84}" srcOrd="0" destOrd="0" presId="urn:microsoft.com/office/officeart/2008/layout/VerticalCurvedList"/>
    <dgm:cxn modelId="{B0776985-4803-4044-8EB3-D58BE09ED2E8}" srcId="{B2582D34-42D4-4762-9AEB-50CB7C0D24C3}" destId="{1CDDE547-C5C3-4DCC-87FB-CB39FEDFFE53}" srcOrd="1" destOrd="0" parTransId="{44106669-86B3-458D-8309-9F05528E8CC0}" sibTransId="{420C998D-04D0-457B-AAD5-0A9D453647EA}"/>
    <dgm:cxn modelId="{0900555F-D58F-4C96-83D4-27F3DD8ECF50}" srcId="{B2582D34-42D4-4762-9AEB-50CB7C0D24C3}" destId="{A47F34A7-523C-4192-B082-1D13C300FF65}" srcOrd="5" destOrd="0" parTransId="{DC2001E5-63C2-4E47-BBBF-FC70D903EE53}" sibTransId="{5F55B822-9B73-43D9-BCA5-6B18BEE987CC}"/>
    <dgm:cxn modelId="{BCB71C51-AF5C-46C3-BE5F-080A1AE5282F}" type="presOf" srcId="{09B175B7-25C3-4B60-8F9E-655147F3AAF3}" destId="{BC607052-75B9-4BFA-9F79-BEEBB83C711C}" srcOrd="0" destOrd="0" presId="urn:microsoft.com/office/officeart/2008/layout/VerticalCurvedList"/>
    <dgm:cxn modelId="{68C8016D-3FD4-4402-BDB1-475CF1E4A712}" srcId="{B2582D34-42D4-4762-9AEB-50CB7C0D24C3}" destId="{0AA4CCAF-7688-4D6D-8ED6-9336ED347327}" srcOrd="6" destOrd="0" parTransId="{A16D8BBA-DCF4-425E-AE74-461ACE5BC3C9}" sibTransId="{0570E61A-F418-48E2-AA8A-06FC924828B6}"/>
    <dgm:cxn modelId="{C3A6594B-2CF4-42D4-A2B9-8E64702749ED}" type="presOf" srcId="{56CCE8AF-266A-4815-B386-4DA420106824}" destId="{C7556559-90F2-41CD-BE8D-0A33CF998AE9}" srcOrd="0" destOrd="0" presId="urn:microsoft.com/office/officeart/2008/layout/VerticalCurvedList"/>
    <dgm:cxn modelId="{32421DFE-8C0A-474E-8EB2-FD9BCBA61DDA}" type="presParOf" srcId="{F2306A97-B724-4217-A27D-A25EC7071A3A}" destId="{6BFA0FFA-73B2-4A79-B5A7-BF6C20B30446}" srcOrd="0" destOrd="0" presId="urn:microsoft.com/office/officeart/2008/layout/VerticalCurvedList"/>
    <dgm:cxn modelId="{6E53919C-5761-4D9F-99E9-3A84DC585E29}" type="presParOf" srcId="{6BFA0FFA-73B2-4A79-B5A7-BF6C20B30446}" destId="{E4727B8F-39FE-497C-9619-0DE98B37DAF4}" srcOrd="0" destOrd="0" presId="urn:microsoft.com/office/officeart/2008/layout/VerticalCurvedList"/>
    <dgm:cxn modelId="{A72C4524-B33D-48A0-AC01-9FA101A57F05}" type="presParOf" srcId="{E4727B8F-39FE-497C-9619-0DE98B37DAF4}" destId="{A1C760B7-15B2-4B43-B069-4929D6D0AB42}" srcOrd="0" destOrd="0" presId="urn:microsoft.com/office/officeart/2008/layout/VerticalCurvedList"/>
    <dgm:cxn modelId="{D0BDB0D6-6B9C-4700-A8E1-73AB980893A6}" type="presParOf" srcId="{E4727B8F-39FE-497C-9619-0DE98B37DAF4}" destId="{CF1F078F-A633-4585-A664-B1FFDF0BF06F}" srcOrd="1" destOrd="0" presId="urn:microsoft.com/office/officeart/2008/layout/VerticalCurvedList"/>
    <dgm:cxn modelId="{BB0D9B7E-8B5E-4F6D-8BBD-8A059993CB6E}" type="presParOf" srcId="{E4727B8F-39FE-497C-9619-0DE98B37DAF4}" destId="{FCD8F084-3E75-4E74-8FDD-71B37153452F}" srcOrd="2" destOrd="0" presId="urn:microsoft.com/office/officeart/2008/layout/VerticalCurvedList"/>
    <dgm:cxn modelId="{6CBB1574-7CE0-44C5-B450-E6DD218AA4CB}" type="presParOf" srcId="{E4727B8F-39FE-497C-9619-0DE98B37DAF4}" destId="{C511009C-B574-4AC8-AA51-005F1CB60F4F}" srcOrd="3" destOrd="0" presId="urn:microsoft.com/office/officeart/2008/layout/VerticalCurvedList"/>
    <dgm:cxn modelId="{77D91D4C-E7E1-4655-86C6-24DD0C52252C}" type="presParOf" srcId="{6BFA0FFA-73B2-4A79-B5A7-BF6C20B30446}" destId="{C7556559-90F2-41CD-BE8D-0A33CF998AE9}" srcOrd="1" destOrd="0" presId="urn:microsoft.com/office/officeart/2008/layout/VerticalCurvedList"/>
    <dgm:cxn modelId="{1FAA5AB9-8754-4F2A-82DB-3432426C938C}" type="presParOf" srcId="{6BFA0FFA-73B2-4A79-B5A7-BF6C20B30446}" destId="{8CB9B7A8-FDF3-4639-A151-F01922A06311}" srcOrd="2" destOrd="0" presId="urn:microsoft.com/office/officeart/2008/layout/VerticalCurvedList"/>
    <dgm:cxn modelId="{E09344F6-51B2-46A2-9D8A-679A603F91BC}" type="presParOf" srcId="{8CB9B7A8-FDF3-4639-A151-F01922A06311}" destId="{526D6B16-3CAB-421E-8481-18C347791B00}" srcOrd="0" destOrd="0" presId="urn:microsoft.com/office/officeart/2008/layout/VerticalCurvedList"/>
    <dgm:cxn modelId="{21B0CEB7-1E2C-4E1C-ABEA-CC9C2B9919CB}" type="presParOf" srcId="{6BFA0FFA-73B2-4A79-B5A7-BF6C20B30446}" destId="{6F1EB57B-3594-496D-863E-B1C040315A8C}" srcOrd="3" destOrd="0" presId="urn:microsoft.com/office/officeart/2008/layout/VerticalCurvedList"/>
    <dgm:cxn modelId="{FD6077A6-CAFF-4F6D-B23D-59EAD033F99F}" type="presParOf" srcId="{6BFA0FFA-73B2-4A79-B5A7-BF6C20B30446}" destId="{AAC9F997-CB3F-4FDA-8CE2-3CF77A75BA52}" srcOrd="4" destOrd="0" presId="urn:microsoft.com/office/officeart/2008/layout/VerticalCurvedList"/>
    <dgm:cxn modelId="{0C7350E5-CF1C-4E70-942A-6DE24DF456BA}" type="presParOf" srcId="{AAC9F997-CB3F-4FDA-8CE2-3CF77A75BA52}" destId="{2B612690-673E-47E7-B68F-A3DE245940BA}" srcOrd="0" destOrd="0" presId="urn:microsoft.com/office/officeart/2008/layout/VerticalCurvedList"/>
    <dgm:cxn modelId="{B4562F93-DD85-4FA4-9A88-4E2B90AB8EF8}" type="presParOf" srcId="{6BFA0FFA-73B2-4A79-B5A7-BF6C20B30446}" destId="{9B63C978-380B-457F-A6BE-A93CEFED7C84}" srcOrd="5" destOrd="0" presId="urn:microsoft.com/office/officeart/2008/layout/VerticalCurvedList"/>
    <dgm:cxn modelId="{36E9041F-89FD-4389-90AD-E8957F3C95B2}" type="presParOf" srcId="{6BFA0FFA-73B2-4A79-B5A7-BF6C20B30446}" destId="{F256F887-E65B-4212-BFC9-AC158CD4A046}" srcOrd="6" destOrd="0" presId="urn:microsoft.com/office/officeart/2008/layout/VerticalCurvedList"/>
    <dgm:cxn modelId="{E30EB402-6560-4E1A-81EE-1F36490F9B5C}" type="presParOf" srcId="{F256F887-E65B-4212-BFC9-AC158CD4A046}" destId="{3251DB3C-7586-4EE3-90F9-AA72F46F99F6}" srcOrd="0" destOrd="0" presId="urn:microsoft.com/office/officeart/2008/layout/VerticalCurvedList"/>
    <dgm:cxn modelId="{9819BB08-771F-4E56-B075-A3EB792AB854}" type="presParOf" srcId="{6BFA0FFA-73B2-4A79-B5A7-BF6C20B30446}" destId="{BC607052-75B9-4BFA-9F79-BEEBB83C711C}" srcOrd="7" destOrd="0" presId="urn:microsoft.com/office/officeart/2008/layout/VerticalCurvedList"/>
    <dgm:cxn modelId="{3CE5E270-0FF1-4F76-BCCE-E8F2EB4B627C}" type="presParOf" srcId="{6BFA0FFA-73B2-4A79-B5A7-BF6C20B30446}" destId="{920F2A80-5766-45E2-8ACB-B110C0506D7B}" srcOrd="8" destOrd="0" presId="urn:microsoft.com/office/officeart/2008/layout/VerticalCurvedList"/>
    <dgm:cxn modelId="{70000E97-7018-4C2D-B2AF-0F699A909739}" type="presParOf" srcId="{920F2A80-5766-45E2-8ACB-B110C0506D7B}" destId="{58CF0ABD-D601-4B1B-9DAA-C31619957428}" srcOrd="0" destOrd="0" presId="urn:microsoft.com/office/officeart/2008/layout/VerticalCurvedList"/>
    <dgm:cxn modelId="{FB717EBE-C96D-4AB5-857D-C0A66E8D42DE}" type="presParOf" srcId="{6BFA0FFA-73B2-4A79-B5A7-BF6C20B30446}" destId="{FDB898A2-4FB3-456F-BE23-0BB3B68D22F7}" srcOrd="9" destOrd="0" presId="urn:microsoft.com/office/officeart/2008/layout/VerticalCurvedList"/>
    <dgm:cxn modelId="{2EDF9A0D-49E1-4A5F-854A-B755BB11EBFF}" type="presParOf" srcId="{6BFA0FFA-73B2-4A79-B5A7-BF6C20B30446}" destId="{54C6F4A3-1C6F-46B4-9C24-4173A9BAFAF0}" srcOrd="10" destOrd="0" presId="urn:microsoft.com/office/officeart/2008/layout/VerticalCurvedList"/>
    <dgm:cxn modelId="{AF26BEFC-53B2-4F22-8D5F-EEFD278D75DE}" type="presParOf" srcId="{54C6F4A3-1C6F-46B4-9C24-4173A9BAFAF0}" destId="{39B8E11F-CBFC-4A21-849A-9AB0B5D9EB02}" srcOrd="0" destOrd="0" presId="urn:microsoft.com/office/officeart/2008/layout/VerticalCurvedList"/>
    <dgm:cxn modelId="{B86D1B22-74AD-4299-AF8D-D7E45414008F}" type="presParOf" srcId="{6BFA0FFA-73B2-4A79-B5A7-BF6C20B30446}" destId="{36E121CD-F4C7-4B9C-B592-A7F6AE582F33}" srcOrd="11" destOrd="0" presId="urn:microsoft.com/office/officeart/2008/layout/VerticalCurvedList"/>
    <dgm:cxn modelId="{56E4BEBD-1EDB-47A1-8F45-81176A4F7A85}" type="presParOf" srcId="{6BFA0FFA-73B2-4A79-B5A7-BF6C20B30446}" destId="{A36BC037-0F32-4BA3-941F-C5AF7A7FA57E}" srcOrd="12" destOrd="0" presId="urn:microsoft.com/office/officeart/2008/layout/VerticalCurvedList"/>
    <dgm:cxn modelId="{7E8D639C-3B87-43BB-9950-97B220BBB229}" type="presParOf" srcId="{A36BC037-0F32-4BA3-941F-C5AF7A7FA57E}" destId="{039E4CCA-7960-4DF4-8B8A-13FE6FE9DA29}" srcOrd="0" destOrd="0" presId="urn:microsoft.com/office/officeart/2008/layout/VerticalCurvedList"/>
    <dgm:cxn modelId="{3F0AB9B9-B5D3-4072-8444-37107E69ECA7}" type="presParOf" srcId="{6BFA0FFA-73B2-4A79-B5A7-BF6C20B30446}" destId="{101F79E4-9C6A-480A-A7BF-A16B2E89C767}" srcOrd="13" destOrd="0" presId="urn:microsoft.com/office/officeart/2008/layout/VerticalCurvedList"/>
    <dgm:cxn modelId="{96570109-20A4-4CF2-B392-85BCB8BEC3C6}" type="presParOf" srcId="{6BFA0FFA-73B2-4A79-B5A7-BF6C20B30446}" destId="{AC6F136C-BEA1-4903-961A-5CEC6AC6A903}" srcOrd="14" destOrd="0" presId="urn:microsoft.com/office/officeart/2008/layout/VerticalCurvedList"/>
    <dgm:cxn modelId="{1E53B1B2-C6C5-41F6-A7B8-ECE98DFAB80A}" type="presParOf" srcId="{AC6F136C-BEA1-4903-961A-5CEC6AC6A903}" destId="{413ADAC0-C533-493C-961A-9D89CE0CB84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7C93D1C-AA81-4FAF-9774-6021B1DD5C9D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C6A8110C-22E8-4E4D-AEDE-B0E83E799936}">
      <dgm:prSet phldrT="[Text]"/>
      <dgm:spPr/>
      <dgm:t>
        <a:bodyPr/>
        <a:lstStyle/>
        <a:p>
          <a:r>
            <a:rPr lang="vi-VN" dirty="0" smtClean="0"/>
            <a:t>samostalno obavlja poslov</a:t>
          </a:r>
          <a:r>
            <a:rPr lang="hr-HR" dirty="0" smtClean="0"/>
            <a:t>e</a:t>
          </a:r>
          <a:r>
            <a:rPr lang="vi-VN" dirty="0" smtClean="0"/>
            <a:t> i radn</a:t>
          </a:r>
          <a:r>
            <a:rPr lang="hr-HR" dirty="0" smtClean="0"/>
            <a:t>e</a:t>
          </a:r>
          <a:r>
            <a:rPr lang="vi-VN" dirty="0" smtClean="0"/>
            <a:t> zadatk</a:t>
          </a:r>
          <a:r>
            <a:rPr lang="hr-HR" dirty="0" smtClean="0"/>
            <a:t>e</a:t>
          </a:r>
          <a:r>
            <a:rPr lang="vi-VN" dirty="0" smtClean="0"/>
            <a:t> rukovanja klasičnim i numerički upravljanim alatnim strojevima (NUAS) u proizvodnji kao i izradi strojnih dijelova pri remontu strojeva i uređaja</a:t>
          </a:r>
          <a:endParaRPr lang="hr-HR" dirty="0"/>
        </a:p>
      </dgm:t>
    </dgm:pt>
    <dgm:pt modelId="{5C9DD098-2557-4B09-84D6-49D98A80C894}" type="parTrans" cxnId="{7789467F-1EAC-4361-950D-234E03BBC29F}">
      <dgm:prSet/>
      <dgm:spPr/>
      <dgm:t>
        <a:bodyPr/>
        <a:lstStyle/>
        <a:p>
          <a:endParaRPr lang="hr-HR"/>
        </a:p>
      </dgm:t>
    </dgm:pt>
    <dgm:pt modelId="{7304F6D8-85C5-4670-9011-31524B7F38AE}" type="sibTrans" cxnId="{7789467F-1EAC-4361-950D-234E03BBC29F}">
      <dgm:prSet/>
      <dgm:spPr/>
      <dgm:t>
        <a:bodyPr/>
        <a:lstStyle/>
        <a:p>
          <a:endParaRPr lang="hr-HR"/>
        </a:p>
      </dgm:t>
    </dgm:pt>
    <dgm:pt modelId="{315CA398-12CB-49AA-B457-1475BCE44904}">
      <dgm:prSet phldrT="[Text]"/>
      <dgm:spPr/>
      <dgm:t>
        <a:bodyPr/>
        <a:lstStyle/>
        <a:p>
          <a:r>
            <a:rPr lang="hr-HR" dirty="0" smtClean="0"/>
            <a:t>s</a:t>
          </a:r>
          <a:r>
            <a:rPr lang="vi-VN" dirty="0" smtClean="0"/>
            <a:t>amostalno izrađuje jednostavnije tehničke crteže i skice, a složenije očitava kako bi prema njima mogao izrađivati izratke</a:t>
          </a:r>
          <a:endParaRPr lang="hr-HR" dirty="0"/>
        </a:p>
      </dgm:t>
    </dgm:pt>
    <dgm:pt modelId="{D36FEDC7-FF4E-46CE-ABC5-2C5A2526ABF7}" type="parTrans" cxnId="{DD4E305C-4A5A-4B12-992F-572C59E7820D}">
      <dgm:prSet/>
      <dgm:spPr/>
      <dgm:t>
        <a:bodyPr/>
        <a:lstStyle/>
        <a:p>
          <a:endParaRPr lang="hr-HR"/>
        </a:p>
      </dgm:t>
    </dgm:pt>
    <dgm:pt modelId="{0267B613-8DBE-4827-821B-4DD22A2CE9CC}" type="sibTrans" cxnId="{DD4E305C-4A5A-4B12-992F-572C59E7820D}">
      <dgm:prSet/>
      <dgm:spPr/>
      <dgm:t>
        <a:bodyPr/>
        <a:lstStyle/>
        <a:p>
          <a:endParaRPr lang="hr-HR"/>
        </a:p>
      </dgm:t>
    </dgm:pt>
    <dgm:pt modelId="{4D01D7E7-0E75-4ACE-8555-0903324A365A}">
      <dgm:prSet phldrT="[Text]"/>
      <dgm:spPr/>
      <dgm:t>
        <a:bodyPr/>
        <a:lstStyle/>
        <a:p>
          <a:r>
            <a:rPr lang="hr-HR" dirty="0" smtClean="0"/>
            <a:t>r</a:t>
          </a:r>
          <a:r>
            <a:rPr lang="vi-VN" dirty="0" smtClean="0"/>
            <a:t>adi na upravljačkim računalima na numerički kontroliranim strojevima, podešava ih, održava i popravlja</a:t>
          </a:r>
          <a:endParaRPr lang="hr-HR" dirty="0"/>
        </a:p>
      </dgm:t>
    </dgm:pt>
    <dgm:pt modelId="{AF9AD5A9-AD8B-4A89-8628-0AD8EB06D1E9}" type="parTrans" cxnId="{CD6FA0DF-63C4-4B3A-A12E-B644C0AB50DE}">
      <dgm:prSet/>
      <dgm:spPr/>
      <dgm:t>
        <a:bodyPr/>
        <a:lstStyle/>
        <a:p>
          <a:endParaRPr lang="hr-HR"/>
        </a:p>
      </dgm:t>
    </dgm:pt>
    <dgm:pt modelId="{C9C24782-98BC-45D1-80AD-333FD95631C6}" type="sibTrans" cxnId="{CD6FA0DF-63C4-4B3A-A12E-B644C0AB50DE}">
      <dgm:prSet/>
      <dgm:spPr/>
      <dgm:t>
        <a:bodyPr/>
        <a:lstStyle/>
        <a:p>
          <a:endParaRPr lang="hr-HR"/>
        </a:p>
      </dgm:t>
    </dgm:pt>
    <dgm:pt modelId="{FFBC7299-CF0F-40BE-B1DC-870F0C29EE3F}">
      <dgm:prSet phldrT="[Text]"/>
      <dgm:spPr/>
      <dgm:t>
        <a:bodyPr/>
        <a:lstStyle/>
        <a:p>
          <a:r>
            <a:rPr lang="hr-HR" dirty="0" smtClean="0"/>
            <a:t>z</a:t>
          </a:r>
          <a:r>
            <a:rPr lang="vi-VN" dirty="0" smtClean="0"/>
            <a:t>a sve se proračune, skiciranja i crteže koristi odgovarajućim računalnim programima, naročito vezanim uz crtanje na računalu (AutoCAD, Catia, SolidEge)</a:t>
          </a:r>
          <a:endParaRPr lang="hr-HR" dirty="0"/>
        </a:p>
      </dgm:t>
    </dgm:pt>
    <dgm:pt modelId="{B562D05D-665D-42D5-A4C0-904C1413153B}" type="parTrans" cxnId="{38EF6738-DA0D-4733-A9A7-8F84EB3B7A61}">
      <dgm:prSet/>
      <dgm:spPr/>
      <dgm:t>
        <a:bodyPr/>
        <a:lstStyle/>
        <a:p>
          <a:endParaRPr lang="hr-HR"/>
        </a:p>
      </dgm:t>
    </dgm:pt>
    <dgm:pt modelId="{C426CD79-85BF-4202-9EFD-F519EC733748}" type="sibTrans" cxnId="{38EF6738-DA0D-4733-A9A7-8F84EB3B7A61}">
      <dgm:prSet/>
      <dgm:spPr/>
      <dgm:t>
        <a:bodyPr/>
        <a:lstStyle/>
        <a:p>
          <a:endParaRPr lang="hr-HR"/>
        </a:p>
      </dgm:t>
    </dgm:pt>
    <dgm:pt modelId="{326374B3-4D53-48DD-B9F5-FC1218E0A883}">
      <dgm:prSet phldrT="[Text]"/>
      <dgm:spPr/>
      <dgm:t>
        <a:bodyPr/>
        <a:lstStyle/>
        <a:p>
          <a:r>
            <a:rPr lang="hr-HR" dirty="0" smtClean="0"/>
            <a:t>k</a:t>
          </a:r>
          <a:r>
            <a:rPr lang="vi-VN" dirty="0" smtClean="0"/>
            <a:t>oristi se programom za simulaciju koji služi za programiranje CNC stroja i izvođenje 3D simulacija obrade</a:t>
          </a:r>
          <a:endParaRPr lang="hr-HR" dirty="0"/>
        </a:p>
      </dgm:t>
    </dgm:pt>
    <dgm:pt modelId="{CE6AD459-99BF-49D8-B2D3-0F5BA9DC1375}" type="parTrans" cxnId="{A58436F3-DF83-4485-AFF4-D8F86FABDF2A}">
      <dgm:prSet/>
      <dgm:spPr/>
      <dgm:t>
        <a:bodyPr/>
        <a:lstStyle/>
        <a:p>
          <a:endParaRPr lang="hr-HR"/>
        </a:p>
      </dgm:t>
    </dgm:pt>
    <dgm:pt modelId="{0F66507A-6275-423F-9D8E-52246955EFD3}" type="sibTrans" cxnId="{A58436F3-DF83-4485-AFF4-D8F86FABDF2A}">
      <dgm:prSet/>
      <dgm:spPr/>
      <dgm:t>
        <a:bodyPr/>
        <a:lstStyle/>
        <a:p>
          <a:endParaRPr lang="hr-HR"/>
        </a:p>
      </dgm:t>
    </dgm:pt>
    <dgm:pt modelId="{093D41B0-BBEB-470E-BEC3-EFA2BFD76D3F}">
      <dgm:prSet phldrT="[Text]"/>
      <dgm:spPr/>
      <dgm:t>
        <a:bodyPr/>
        <a:lstStyle/>
        <a:p>
          <a:r>
            <a:rPr lang="hr-HR" dirty="0" smtClean="0"/>
            <a:t>Kompetencije, znanja i vještine koje učenik stječe:</a:t>
          </a:r>
          <a:endParaRPr lang="hr-HR" dirty="0"/>
        </a:p>
      </dgm:t>
    </dgm:pt>
    <dgm:pt modelId="{DFA8E320-4133-432E-A19B-0D0635DFB82F}" type="parTrans" cxnId="{18585E13-C869-43FF-B760-4A14E8332034}">
      <dgm:prSet/>
      <dgm:spPr/>
      <dgm:t>
        <a:bodyPr/>
        <a:lstStyle/>
        <a:p>
          <a:endParaRPr lang="hr-HR"/>
        </a:p>
      </dgm:t>
    </dgm:pt>
    <dgm:pt modelId="{0EB43618-9072-49FB-8A6C-D9EED3858981}" type="sibTrans" cxnId="{18585E13-C869-43FF-B760-4A14E8332034}">
      <dgm:prSet/>
      <dgm:spPr/>
      <dgm:t>
        <a:bodyPr/>
        <a:lstStyle/>
        <a:p>
          <a:endParaRPr lang="hr-HR"/>
        </a:p>
      </dgm:t>
    </dgm:pt>
    <dgm:pt modelId="{846C8FA9-80D8-4A70-865C-CF57543BE2EE}" type="pres">
      <dgm:prSet presAssocID="{27C93D1C-AA81-4FAF-9774-6021B1DD5C9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630B3B55-83E6-453D-8091-391C74B56CEC}" type="pres">
      <dgm:prSet presAssocID="{093D41B0-BBEB-470E-BEC3-EFA2BFD76D3F}" presName="root" presStyleCnt="0"/>
      <dgm:spPr/>
    </dgm:pt>
    <dgm:pt modelId="{D570D5D5-9FF4-4070-B8BE-420B99BCB6D5}" type="pres">
      <dgm:prSet presAssocID="{093D41B0-BBEB-470E-BEC3-EFA2BFD76D3F}" presName="rootComposite" presStyleCnt="0"/>
      <dgm:spPr/>
    </dgm:pt>
    <dgm:pt modelId="{B796C9A4-D628-4E49-A3D8-1D5EEADBE70C}" type="pres">
      <dgm:prSet presAssocID="{093D41B0-BBEB-470E-BEC3-EFA2BFD76D3F}" presName="rootText" presStyleLbl="node1" presStyleIdx="0" presStyleCnt="1" custScaleX="543958"/>
      <dgm:spPr/>
      <dgm:t>
        <a:bodyPr/>
        <a:lstStyle/>
        <a:p>
          <a:endParaRPr lang="hr-HR"/>
        </a:p>
      </dgm:t>
    </dgm:pt>
    <dgm:pt modelId="{5B978BE5-562F-4699-A11F-960EA140C7D9}" type="pres">
      <dgm:prSet presAssocID="{093D41B0-BBEB-470E-BEC3-EFA2BFD76D3F}" presName="rootConnector" presStyleLbl="node1" presStyleIdx="0" presStyleCnt="1"/>
      <dgm:spPr/>
      <dgm:t>
        <a:bodyPr/>
        <a:lstStyle/>
        <a:p>
          <a:endParaRPr lang="hr-HR"/>
        </a:p>
      </dgm:t>
    </dgm:pt>
    <dgm:pt modelId="{A345456D-9032-45B4-9073-2B4E1582302D}" type="pres">
      <dgm:prSet presAssocID="{093D41B0-BBEB-470E-BEC3-EFA2BFD76D3F}" presName="childShape" presStyleCnt="0"/>
      <dgm:spPr/>
    </dgm:pt>
    <dgm:pt modelId="{E34949D8-FA4B-4E62-B512-92C2CD58E327}" type="pres">
      <dgm:prSet presAssocID="{5C9DD098-2557-4B09-84D6-49D98A80C894}" presName="Name13" presStyleLbl="parChTrans1D2" presStyleIdx="0" presStyleCnt="5"/>
      <dgm:spPr/>
      <dgm:t>
        <a:bodyPr/>
        <a:lstStyle/>
        <a:p>
          <a:endParaRPr lang="hr-HR"/>
        </a:p>
      </dgm:t>
    </dgm:pt>
    <dgm:pt modelId="{C0CD35D3-AFA6-45AC-BBD2-0DCBE05411AC}" type="pres">
      <dgm:prSet presAssocID="{C6A8110C-22E8-4E4D-AEDE-B0E83E799936}" presName="childText" presStyleLbl="bgAcc1" presStyleIdx="0" presStyleCnt="5" custScaleX="53722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967D67C-90FD-438D-AA3E-7046C177FD44}" type="pres">
      <dgm:prSet presAssocID="{D36FEDC7-FF4E-46CE-ABC5-2C5A2526ABF7}" presName="Name13" presStyleLbl="parChTrans1D2" presStyleIdx="1" presStyleCnt="5"/>
      <dgm:spPr/>
      <dgm:t>
        <a:bodyPr/>
        <a:lstStyle/>
        <a:p>
          <a:endParaRPr lang="hr-HR"/>
        </a:p>
      </dgm:t>
    </dgm:pt>
    <dgm:pt modelId="{8309F4FF-459E-4C0D-9A8F-76E6408AD115}" type="pres">
      <dgm:prSet presAssocID="{315CA398-12CB-49AA-B457-1475BCE44904}" presName="childText" presStyleLbl="bgAcc1" presStyleIdx="1" presStyleCnt="5" custScaleX="53536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FF072C3-5235-4F42-A0A8-1994A6138FD8}" type="pres">
      <dgm:prSet presAssocID="{AF9AD5A9-AD8B-4A89-8628-0AD8EB06D1E9}" presName="Name13" presStyleLbl="parChTrans1D2" presStyleIdx="2" presStyleCnt="5"/>
      <dgm:spPr/>
      <dgm:t>
        <a:bodyPr/>
        <a:lstStyle/>
        <a:p>
          <a:endParaRPr lang="hr-HR"/>
        </a:p>
      </dgm:t>
    </dgm:pt>
    <dgm:pt modelId="{0960AF63-62BA-4B10-82AD-467ED0E26017}" type="pres">
      <dgm:prSet presAssocID="{4D01D7E7-0E75-4ACE-8555-0903324A365A}" presName="childText" presStyleLbl="bgAcc1" presStyleIdx="2" presStyleCnt="5" custScaleX="54977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194DE09-BD44-4B59-89D5-EA111C4BFF50}" type="pres">
      <dgm:prSet presAssocID="{B562D05D-665D-42D5-A4C0-904C1413153B}" presName="Name13" presStyleLbl="parChTrans1D2" presStyleIdx="3" presStyleCnt="5"/>
      <dgm:spPr/>
      <dgm:t>
        <a:bodyPr/>
        <a:lstStyle/>
        <a:p>
          <a:endParaRPr lang="hr-HR"/>
        </a:p>
      </dgm:t>
    </dgm:pt>
    <dgm:pt modelId="{0F8D1777-2683-43A2-AC76-0DC291088E44}" type="pres">
      <dgm:prSet presAssocID="{FFBC7299-CF0F-40BE-B1DC-870F0C29EE3F}" presName="childText" presStyleLbl="bgAcc1" presStyleIdx="3" presStyleCnt="5" custScaleX="53722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EA5B82E-E0D6-4057-87A4-FCE28FED0B19}" type="pres">
      <dgm:prSet presAssocID="{CE6AD459-99BF-49D8-B2D3-0F5BA9DC1375}" presName="Name13" presStyleLbl="parChTrans1D2" presStyleIdx="4" presStyleCnt="5"/>
      <dgm:spPr/>
      <dgm:t>
        <a:bodyPr/>
        <a:lstStyle/>
        <a:p>
          <a:endParaRPr lang="hr-HR"/>
        </a:p>
      </dgm:t>
    </dgm:pt>
    <dgm:pt modelId="{EE6AB126-54A4-41D8-B246-4123BD2F78A4}" type="pres">
      <dgm:prSet presAssocID="{326374B3-4D53-48DD-B9F5-FC1218E0A883}" presName="childText" presStyleLbl="bgAcc1" presStyleIdx="4" presStyleCnt="5" custScaleX="52116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7FB9857-A2CC-40FF-8D61-EDB89E5B46B8}" type="presOf" srcId="{326374B3-4D53-48DD-B9F5-FC1218E0A883}" destId="{EE6AB126-54A4-41D8-B246-4123BD2F78A4}" srcOrd="0" destOrd="0" presId="urn:microsoft.com/office/officeart/2005/8/layout/hierarchy3"/>
    <dgm:cxn modelId="{DD4E305C-4A5A-4B12-992F-572C59E7820D}" srcId="{093D41B0-BBEB-470E-BEC3-EFA2BFD76D3F}" destId="{315CA398-12CB-49AA-B457-1475BCE44904}" srcOrd="1" destOrd="0" parTransId="{D36FEDC7-FF4E-46CE-ABC5-2C5A2526ABF7}" sibTransId="{0267B613-8DBE-4827-821B-4DD22A2CE9CC}"/>
    <dgm:cxn modelId="{F7D4940B-199D-4060-8BFD-C4DE07779529}" type="presOf" srcId="{B562D05D-665D-42D5-A4C0-904C1413153B}" destId="{1194DE09-BD44-4B59-89D5-EA111C4BFF50}" srcOrd="0" destOrd="0" presId="urn:microsoft.com/office/officeart/2005/8/layout/hierarchy3"/>
    <dgm:cxn modelId="{AE4B49AC-1952-4674-8F49-10F415906CB4}" type="presOf" srcId="{093D41B0-BBEB-470E-BEC3-EFA2BFD76D3F}" destId="{5B978BE5-562F-4699-A11F-960EA140C7D9}" srcOrd="1" destOrd="0" presId="urn:microsoft.com/office/officeart/2005/8/layout/hierarchy3"/>
    <dgm:cxn modelId="{017B470D-C1E5-415E-A449-96FB42DADC36}" type="presOf" srcId="{AF9AD5A9-AD8B-4A89-8628-0AD8EB06D1E9}" destId="{7FF072C3-5235-4F42-A0A8-1994A6138FD8}" srcOrd="0" destOrd="0" presId="urn:microsoft.com/office/officeart/2005/8/layout/hierarchy3"/>
    <dgm:cxn modelId="{68368955-798C-4C5D-A9D1-DA75B69341B7}" type="presOf" srcId="{5C9DD098-2557-4B09-84D6-49D98A80C894}" destId="{E34949D8-FA4B-4E62-B512-92C2CD58E327}" srcOrd="0" destOrd="0" presId="urn:microsoft.com/office/officeart/2005/8/layout/hierarchy3"/>
    <dgm:cxn modelId="{7789467F-1EAC-4361-950D-234E03BBC29F}" srcId="{093D41B0-BBEB-470E-BEC3-EFA2BFD76D3F}" destId="{C6A8110C-22E8-4E4D-AEDE-B0E83E799936}" srcOrd="0" destOrd="0" parTransId="{5C9DD098-2557-4B09-84D6-49D98A80C894}" sibTransId="{7304F6D8-85C5-4670-9011-31524B7F38AE}"/>
    <dgm:cxn modelId="{38EF6738-DA0D-4733-A9A7-8F84EB3B7A61}" srcId="{093D41B0-BBEB-470E-BEC3-EFA2BFD76D3F}" destId="{FFBC7299-CF0F-40BE-B1DC-870F0C29EE3F}" srcOrd="3" destOrd="0" parTransId="{B562D05D-665D-42D5-A4C0-904C1413153B}" sibTransId="{C426CD79-85BF-4202-9EFD-F519EC733748}"/>
    <dgm:cxn modelId="{AE0692D8-5117-4C53-9253-099601AE1581}" type="presOf" srcId="{4D01D7E7-0E75-4ACE-8555-0903324A365A}" destId="{0960AF63-62BA-4B10-82AD-467ED0E26017}" srcOrd="0" destOrd="0" presId="urn:microsoft.com/office/officeart/2005/8/layout/hierarchy3"/>
    <dgm:cxn modelId="{050B54E3-1821-490B-A0C1-B27B2A1FC83C}" type="presOf" srcId="{27C93D1C-AA81-4FAF-9774-6021B1DD5C9D}" destId="{846C8FA9-80D8-4A70-865C-CF57543BE2EE}" srcOrd="0" destOrd="0" presId="urn:microsoft.com/office/officeart/2005/8/layout/hierarchy3"/>
    <dgm:cxn modelId="{378202FA-33B0-4589-A994-D0975C0D6323}" type="presOf" srcId="{D36FEDC7-FF4E-46CE-ABC5-2C5A2526ABF7}" destId="{7967D67C-90FD-438D-AA3E-7046C177FD44}" srcOrd="0" destOrd="0" presId="urn:microsoft.com/office/officeart/2005/8/layout/hierarchy3"/>
    <dgm:cxn modelId="{86AE6C91-4455-4AEB-9187-13422B617397}" type="presOf" srcId="{FFBC7299-CF0F-40BE-B1DC-870F0C29EE3F}" destId="{0F8D1777-2683-43A2-AC76-0DC291088E44}" srcOrd="0" destOrd="0" presId="urn:microsoft.com/office/officeart/2005/8/layout/hierarchy3"/>
    <dgm:cxn modelId="{9D308ACE-CE59-4122-A9A2-F4991CCFF1F0}" type="presOf" srcId="{C6A8110C-22E8-4E4D-AEDE-B0E83E799936}" destId="{C0CD35D3-AFA6-45AC-BBD2-0DCBE05411AC}" srcOrd="0" destOrd="0" presId="urn:microsoft.com/office/officeart/2005/8/layout/hierarchy3"/>
    <dgm:cxn modelId="{847D2794-4A39-4350-9DF0-778C015ADCFE}" type="presOf" srcId="{CE6AD459-99BF-49D8-B2D3-0F5BA9DC1375}" destId="{DEA5B82E-E0D6-4057-87A4-FCE28FED0B19}" srcOrd="0" destOrd="0" presId="urn:microsoft.com/office/officeart/2005/8/layout/hierarchy3"/>
    <dgm:cxn modelId="{A58436F3-DF83-4485-AFF4-D8F86FABDF2A}" srcId="{093D41B0-BBEB-470E-BEC3-EFA2BFD76D3F}" destId="{326374B3-4D53-48DD-B9F5-FC1218E0A883}" srcOrd="4" destOrd="0" parTransId="{CE6AD459-99BF-49D8-B2D3-0F5BA9DC1375}" sibTransId="{0F66507A-6275-423F-9D8E-52246955EFD3}"/>
    <dgm:cxn modelId="{18585E13-C869-43FF-B760-4A14E8332034}" srcId="{27C93D1C-AA81-4FAF-9774-6021B1DD5C9D}" destId="{093D41B0-BBEB-470E-BEC3-EFA2BFD76D3F}" srcOrd="0" destOrd="0" parTransId="{DFA8E320-4133-432E-A19B-0D0635DFB82F}" sibTransId="{0EB43618-9072-49FB-8A6C-D9EED3858981}"/>
    <dgm:cxn modelId="{5A676A82-0311-4BD1-B2C0-F170DE87BDB0}" type="presOf" srcId="{093D41B0-BBEB-470E-BEC3-EFA2BFD76D3F}" destId="{B796C9A4-D628-4E49-A3D8-1D5EEADBE70C}" srcOrd="0" destOrd="0" presId="urn:microsoft.com/office/officeart/2005/8/layout/hierarchy3"/>
    <dgm:cxn modelId="{CD6FA0DF-63C4-4B3A-A12E-B644C0AB50DE}" srcId="{093D41B0-BBEB-470E-BEC3-EFA2BFD76D3F}" destId="{4D01D7E7-0E75-4ACE-8555-0903324A365A}" srcOrd="2" destOrd="0" parTransId="{AF9AD5A9-AD8B-4A89-8628-0AD8EB06D1E9}" sibTransId="{C9C24782-98BC-45D1-80AD-333FD95631C6}"/>
    <dgm:cxn modelId="{482268AD-E8CD-488B-9EE6-6245EC3E426D}" type="presOf" srcId="{315CA398-12CB-49AA-B457-1475BCE44904}" destId="{8309F4FF-459E-4C0D-9A8F-76E6408AD115}" srcOrd="0" destOrd="0" presId="urn:microsoft.com/office/officeart/2005/8/layout/hierarchy3"/>
    <dgm:cxn modelId="{4AF0323D-070F-430C-B8BD-10F0E22B5BDC}" type="presParOf" srcId="{846C8FA9-80D8-4A70-865C-CF57543BE2EE}" destId="{630B3B55-83E6-453D-8091-391C74B56CEC}" srcOrd="0" destOrd="0" presId="urn:microsoft.com/office/officeart/2005/8/layout/hierarchy3"/>
    <dgm:cxn modelId="{A4038C32-3ABC-4877-8F47-D620F0E1CEC3}" type="presParOf" srcId="{630B3B55-83E6-453D-8091-391C74B56CEC}" destId="{D570D5D5-9FF4-4070-B8BE-420B99BCB6D5}" srcOrd="0" destOrd="0" presId="urn:microsoft.com/office/officeart/2005/8/layout/hierarchy3"/>
    <dgm:cxn modelId="{C438DA5E-464B-4A0D-8A4B-4B5FB4369405}" type="presParOf" srcId="{D570D5D5-9FF4-4070-B8BE-420B99BCB6D5}" destId="{B796C9A4-D628-4E49-A3D8-1D5EEADBE70C}" srcOrd="0" destOrd="0" presId="urn:microsoft.com/office/officeart/2005/8/layout/hierarchy3"/>
    <dgm:cxn modelId="{2B68522C-C165-4C3F-8EB9-F4D225016F38}" type="presParOf" srcId="{D570D5D5-9FF4-4070-B8BE-420B99BCB6D5}" destId="{5B978BE5-562F-4699-A11F-960EA140C7D9}" srcOrd="1" destOrd="0" presId="urn:microsoft.com/office/officeart/2005/8/layout/hierarchy3"/>
    <dgm:cxn modelId="{F7D4BFEE-64BD-469A-BDE2-BDEF65A64EF2}" type="presParOf" srcId="{630B3B55-83E6-453D-8091-391C74B56CEC}" destId="{A345456D-9032-45B4-9073-2B4E1582302D}" srcOrd="1" destOrd="0" presId="urn:microsoft.com/office/officeart/2005/8/layout/hierarchy3"/>
    <dgm:cxn modelId="{5D69A5DB-47E1-496E-B7DA-EE9D7B8D4AAD}" type="presParOf" srcId="{A345456D-9032-45B4-9073-2B4E1582302D}" destId="{E34949D8-FA4B-4E62-B512-92C2CD58E327}" srcOrd="0" destOrd="0" presId="urn:microsoft.com/office/officeart/2005/8/layout/hierarchy3"/>
    <dgm:cxn modelId="{10515443-90AB-4BB4-B83F-9728F8BF7BC5}" type="presParOf" srcId="{A345456D-9032-45B4-9073-2B4E1582302D}" destId="{C0CD35D3-AFA6-45AC-BBD2-0DCBE05411AC}" srcOrd="1" destOrd="0" presId="urn:microsoft.com/office/officeart/2005/8/layout/hierarchy3"/>
    <dgm:cxn modelId="{9B48438B-D765-4D51-8485-99CA29E84883}" type="presParOf" srcId="{A345456D-9032-45B4-9073-2B4E1582302D}" destId="{7967D67C-90FD-438D-AA3E-7046C177FD44}" srcOrd="2" destOrd="0" presId="urn:microsoft.com/office/officeart/2005/8/layout/hierarchy3"/>
    <dgm:cxn modelId="{83303CA8-86C7-4449-BB32-42D9E18A6DAF}" type="presParOf" srcId="{A345456D-9032-45B4-9073-2B4E1582302D}" destId="{8309F4FF-459E-4C0D-9A8F-76E6408AD115}" srcOrd="3" destOrd="0" presId="urn:microsoft.com/office/officeart/2005/8/layout/hierarchy3"/>
    <dgm:cxn modelId="{93EC61EC-9D8F-4CA0-ACA0-495457DB9CB6}" type="presParOf" srcId="{A345456D-9032-45B4-9073-2B4E1582302D}" destId="{7FF072C3-5235-4F42-A0A8-1994A6138FD8}" srcOrd="4" destOrd="0" presId="urn:microsoft.com/office/officeart/2005/8/layout/hierarchy3"/>
    <dgm:cxn modelId="{6867C33C-F07D-489D-8560-186A8DDF8677}" type="presParOf" srcId="{A345456D-9032-45B4-9073-2B4E1582302D}" destId="{0960AF63-62BA-4B10-82AD-467ED0E26017}" srcOrd="5" destOrd="0" presId="urn:microsoft.com/office/officeart/2005/8/layout/hierarchy3"/>
    <dgm:cxn modelId="{95CADFF9-CF93-46F3-B832-2FA3FCCEAD6A}" type="presParOf" srcId="{A345456D-9032-45B4-9073-2B4E1582302D}" destId="{1194DE09-BD44-4B59-89D5-EA111C4BFF50}" srcOrd="6" destOrd="0" presId="urn:microsoft.com/office/officeart/2005/8/layout/hierarchy3"/>
    <dgm:cxn modelId="{8C946CB8-E947-461F-A8E1-8295C4A80C64}" type="presParOf" srcId="{A345456D-9032-45B4-9073-2B4E1582302D}" destId="{0F8D1777-2683-43A2-AC76-0DC291088E44}" srcOrd="7" destOrd="0" presId="urn:microsoft.com/office/officeart/2005/8/layout/hierarchy3"/>
    <dgm:cxn modelId="{953E5DF3-68B6-4C02-9FD1-74D3E4FEF549}" type="presParOf" srcId="{A345456D-9032-45B4-9073-2B4E1582302D}" destId="{DEA5B82E-E0D6-4057-87A4-FCE28FED0B19}" srcOrd="8" destOrd="0" presId="urn:microsoft.com/office/officeart/2005/8/layout/hierarchy3"/>
    <dgm:cxn modelId="{5BA2AFC7-AA5A-4799-BE12-32B48D0472CE}" type="presParOf" srcId="{A345456D-9032-45B4-9073-2B4E1582302D}" destId="{EE6AB126-54A4-41D8-B246-4123BD2F78A4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7C93D1C-AA81-4FAF-9774-6021B1DD5C9D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C6A8110C-22E8-4E4D-AEDE-B0E83E799936}">
      <dgm:prSet phldrT="[Text]"/>
      <dgm:spPr/>
      <dgm:t>
        <a:bodyPr/>
        <a:lstStyle/>
        <a:p>
          <a:r>
            <a:rPr lang="vi-VN" b="0" i="0" dirty="0" smtClean="0">
              <a:latin typeface="Arial" pitchFamily="34" charset="0"/>
              <a:cs typeface="Arial" pitchFamily="34" charset="0"/>
            </a:rPr>
            <a:t>ugrađuje, sastavlja i održava instalacije i uređaje centralnog grijanja, klimatizacije, vodovoda, plinske instalacije i trošila, </a:t>
          </a:r>
          <a:endParaRPr lang="hr-HR" dirty="0">
            <a:latin typeface="Arial" pitchFamily="34" charset="0"/>
            <a:cs typeface="Arial" pitchFamily="34" charset="0"/>
          </a:endParaRPr>
        </a:p>
      </dgm:t>
    </dgm:pt>
    <dgm:pt modelId="{5C9DD098-2557-4B09-84D6-49D98A80C894}" type="parTrans" cxnId="{7789467F-1EAC-4361-950D-234E03BBC29F}">
      <dgm:prSet/>
      <dgm:spPr/>
      <dgm:t>
        <a:bodyPr/>
        <a:lstStyle/>
        <a:p>
          <a:endParaRPr lang="hr-HR"/>
        </a:p>
      </dgm:t>
    </dgm:pt>
    <dgm:pt modelId="{7304F6D8-85C5-4670-9011-31524B7F38AE}" type="sibTrans" cxnId="{7789467F-1EAC-4361-950D-234E03BBC29F}">
      <dgm:prSet/>
      <dgm:spPr/>
      <dgm:t>
        <a:bodyPr/>
        <a:lstStyle/>
        <a:p>
          <a:endParaRPr lang="hr-HR"/>
        </a:p>
      </dgm:t>
    </dgm:pt>
    <dgm:pt modelId="{093D41B0-BBEB-470E-BEC3-EFA2BFD76D3F}">
      <dgm:prSet phldrT="[Text]"/>
      <dgm:spPr/>
      <dgm:t>
        <a:bodyPr/>
        <a:lstStyle/>
        <a:p>
          <a:r>
            <a:rPr lang="hr-HR" dirty="0" smtClean="0">
              <a:latin typeface="Arial" pitchFamily="34" charset="0"/>
              <a:cs typeface="Arial" pitchFamily="34" charset="0"/>
            </a:rPr>
            <a:t>Kompetencije, znanja i vještine koje učenik stječe:</a:t>
          </a:r>
          <a:endParaRPr lang="hr-HR" dirty="0">
            <a:latin typeface="Arial" pitchFamily="34" charset="0"/>
            <a:cs typeface="Arial" pitchFamily="34" charset="0"/>
          </a:endParaRPr>
        </a:p>
      </dgm:t>
    </dgm:pt>
    <dgm:pt modelId="{DFA8E320-4133-432E-A19B-0D0635DFB82F}" type="parTrans" cxnId="{18585E13-C869-43FF-B760-4A14E8332034}">
      <dgm:prSet/>
      <dgm:spPr/>
      <dgm:t>
        <a:bodyPr/>
        <a:lstStyle/>
        <a:p>
          <a:endParaRPr lang="hr-HR"/>
        </a:p>
      </dgm:t>
    </dgm:pt>
    <dgm:pt modelId="{0EB43618-9072-49FB-8A6C-D9EED3858981}" type="sibTrans" cxnId="{18585E13-C869-43FF-B760-4A14E8332034}">
      <dgm:prSet/>
      <dgm:spPr/>
      <dgm:t>
        <a:bodyPr/>
        <a:lstStyle/>
        <a:p>
          <a:endParaRPr lang="hr-HR"/>
        </a:p>
      </dgm:t>
    </dgm:pt>
    <dgm:pt modelId="{A41DE2FF-39CA-4EBF-AAE7-958DD3C1680F}">
      <dgm:prSet phldrT="[Text]"/>
      <dgm:spPr/>
      <dgm:t>
        <a:bodyPr/>
        <a:lstStyle/>
        <a:p>
          <a:r>
            <a:rPr lang="vi-VN" b="0" i="0" dirty="0" smtClean="0">
              <a:latin typeface="Arial" pitchFamily="34" charset="0"/>
              <a:cs typeface="Arial" pitchFamily="34" charset="0"/>
            </a:rPr>
            <a:t>u izbornoj nastavi usvaja znanja o instalaciji fotonaponskih ćelija i solarnih kolektora</a:t>
          </a:r>
          <a:endParaRPr lang="hr-HR" dirty="0">
            <a:latin typeface="Arial" pitchFamily="34" charset="0"/>
            <a:cs typeface="Arial" pitchFamily="34" charset="0"/>
          </a:endParaRPr>
        </a:p>
      </dgm:t>
    </dgm:pt>
    <dgm:pt modelId="{6E51896F-0AE8-4B18-8ECC-F8C9242CE26A}" type="parTrans" cxnId="{95593C28-34E9-49EC-91C1-255874893121}">
      <dgm:prSet/>
      <dgm:spPr/>
      <dgm:t>
        <a:bodyPr/>
        <a:lstStyle/>
        <a:p>
          <a:endParaRPr lang="hr-HR"/>
        </a:p>
      </dgm:t>
    </dgm:pt>
    <dgm:pt modelId="{23CF46CC-0D44-45A9-B74F-9C83FF3EBD7A}" type="sibTrans" cxnId="{95593C28-34E9-49EC-91C1-255874893121}">
      <dgm:prSet/>
      <dgm:spPr/>
      <dgm:t>
        <a:bodyPr/>
        <a:lstStyle/>
        <a:p>
          <a:endParaRPr lang="hr-HR"/>
        </a:p>
      </dgm:t>
    </dgm:pt>
    <dgm:pt modelId="{8CAD0E10-E84E-4A8A-A11F-E5F5F71FEFBE}">
      <dgm:prSet phldrT="[Text]"/>
      <dgm:spPr/>
      <dgm:t>
        <a:bodyPr/>
        <a:lstStyle/>
        <a:p>
          <a:r>
            <a:rPr lang="vi-VN" b="0" i="0" dirty="0" smtClean="0">
              <a:latin typeface="Arial" pitchFamily="34" charset="0"/>
              <a:cs typeface="Arial" pitchFamily="34" charset="0"/>
            </a:rPr>
            <a:t>izrađuje, montira, održava, nadzire rad i servisira vodovodne sustave, te sustave za grijanje, hlađenje i klimatizaciju</a:t>
          </a:r>
          <a:endParaRPr lang="hr-HR" dirty="0">
            <a:latin typeface="Arial" pitchFamily="34" charset="0"/>
            <a:cs typeface="Arial" pitchFamily="34" charset="0"/>
          </a:endParaRPr>
        </a:p>
      </dgm:t>
    </dgm:pt>
    <dgm:pt modelId="{1748B54E-9707-4ACB-AC2C-3A71357220F9}" type="parTrans" cxnId="{C9D3FD73-90B8-475A-A088-DCDD5CE04752}">
      <dgm:prSet/>
      <dgm:spPr/>
      <dgm:t>
        <a:bodyPr/>
        <a:lstStyle/>
        <a:p>
          <a:endParaRPr lang="hr-HR"/>
        </a:p>
      </dgm:t>
    </dgm:pt>
    <dgm:pt modelId="{06F3609D-FAF8-4C9F-9009-C710B4A37817}" type="sibTrans" cxnId="{C9D3FD73-90B8-475A-A088-DCDD5CE04752}">
      <dgm:prSet/>
      <dgm:spPr/>
      <dgm:t>
        <a:bodyPr/>
        <a:lstStyle/>
        <a:p>
          <a:endParaRPr lang="hr-HR"/>
        </a:p>
      </dgm:t>
    </dgm:pt>
    <dgm:pt modelId="{3064BE0E-B8F6-40F4-B995-B61AC89A4A23}">
      <dgm:prSet phldrT="[Text]"/>
      <dgm:spPr/>
      <dgm:t>
        <a:bodyPr/>
        <a:lstStyle/>
        <a:p>
          <a:r>
            <a:rPr lang="hr-HR" b="0" i="0" dirty="0" smtClean="0">
              <a:latin typeface="Arial" pitchFamily="34" charset="0"/>
              <a:cs typeface="Arial" pitchFamily="34" charset="0"/>
            </a:rPr>
            <a:t>objedinjuje tri instalaterska zanimanja: instalater grijanja i klimatizacije, vodoinstalater i plinoinstalater</a:t>
          </a:r>
          <a:endParaRPr lang="hr-HR" dirty="0">
            <a:latin typeface="Arial" pitchFamily="34" charset="0"/>
            <a:cs typeface="Arial" pitchFamily="34" charset="0"/>
          </a:endParaRPr>
        </a:p>
      </dgm:t>
    </dgm:pt>
    <dgm:pt modelId="{83207FA0-669A-4D8B-AE12-12065DE3A57D}" type="parTrans" cxnId="{F8F44F85-632E-4F1C-9AC6-6690B0F659D7}">
      <dgm:prSet/>
      <dgm:spPr/>
      <dgm:t>
        <a:bodyPr/>
        <a:lstStyle/>
        <a:p>
          <a:endParaRPr lang="hr-HR"/>
        </a:p>
      </dgm:t>
    </dgm:pt>
    <dgm:pt modelId="{565FA49D-4C5B-41FF-9CBA-01945A5FF733}" type="sibTrans" cxnId="{F8F44F85-632E-4F1C-9AC6-6690B0F659D7}">
      <dgm:prSet/>
      <dgm:spPr/>
      <dgm:t>
        <a:bodyPr/>
        <a:lstStyle/>
        <a:p>
          <a:endParaRPr lang="hr-HR"/>
        </a:p>
      </dgm:t>
    </dgm:pt>
    <dgm:pt modelId="{846C8FA9-80D8-4A70-865C-CF57543BE2EE}" type="pres">
      <dgm:prSet presAssocID="{27C93D1C-AA81-4FAF-9774-6021B1DD5C9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630B3B55-83E6-453D-8091-391C74B56CEC}" type="pres">
      <dgm:prSet presAssocID="{093D41B0-BBEB-470E-BEC3-EFA2BFD76D3F}" presName="root" presStyleCnt="0"/>
      <dgm:spPr/>
    </dgm:pt>
    <dgm:pt modelId="{D570D5D5-9FF4-4070-B8BE-420B99BCB6D5}" type="pres">
      <dgm:prSet presAssocID="{093D41B0-BBEB-470E-BEC3-EFA2BFD76D3F}" presName="rootComposite" presStyleCnt="0"/>
      <dgm:spPr/>
    </dgm:pt>
    <dgm:pt modelId="{B796C9A4-D628-4E49-A3D8-1D5EEADBE70C}" type="pres">
      <dgm:prSet presAssocID="{093D41B0-BBEB-470E-BEC3-EFA2BFD76D3F}" presName="rootText" presStyleLbl="node1" presStyleIdx="0" presStyleCnt="1" custScaleX="543958"/>
      <dgm:spPr/>
      <dgm:t>
        <a:bodyPr/>
        <a:lstStyle/>
        <a:p>
          <a:endParaRPr lang="hr-HR"/>
        </a:p>
      </dgm:t>
    </dgm:pt>
    <dgm:pt modelId="{5B978BE5-562F-4699-A11F-960EA140C7D9}" type="pres">
      <dgm:prSet presAssocID="{093D41B0-BBEB-470E-BEC3-EFA2BFD76D3F}" presName="rootConnector" presStyleLbl="node1" presStyleIdx="0" presStyleCnt="1"/>
      <dgm:spPr/>
      <dgm:t>
        <a:bodyPr/>
        <a:lstStyle/>
        <a:p>
          <a:endParaRPr lang="hr-HR"/>
        </a:p>
      </dgm:t>
    </dgm:pt>
    <dgm:pt modelId="{A345456D-9032-45B4-9073-2B4E1582302D}" type="pres">
      <dgm:prSet presAssocID="{093D41B0-BBEB-470E-BEC3-EFA2BFD76D3F}" presName="childShape" presStyleCnt="0"/>
      <dgm:spPr/>
    </dgm:pt>
    <dgm:pt modelId="{43924D98-A6B4-4B6C-AD75-31992E593F65}" type="pres">
      <dgm:prSet presAssocID="{83207FA0-669A-4D8B-AE12-12065DE3A57D}" presName="Name13" presStyleLbl="parChTrans1D2" presStyleIdx="0" presStyleCnt="4"/>
      <dgm:spPr/>
      <dgm:t>
        <a:bodyPr/>
        <a:lstStyle/>
        <a:p>
          <a:endParaRPr lang="hr-HR"/>
        </a:p>
      </dgm:t>
    </dgm:pt>
    <dgm:pt modelId="{1950D4A9-5CD6-4BCE-867D-A71C6CDE2582}" type="pres">
      <dgm:prSet presAssocID="{3064BE0E-B8F6-40F4-B995-B61AC89A4A23}" presName="childText" presStyleLbl="bgAcc1" presStyleIdx="0" presStyleCnt="4" custScaleX="53491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34949D8-FA4B-4E62-B512-92C2CD58E327}" type="pres">
      <dgm:prSet presAssocID="{5C9DD098-2557-4B09-84D6-49D98A80C894}" presName="Name13" presStyleLbl="parChTrans1D2" presStyleIdx="1" presStyleCnt="4"/>
      <dgm:spPr/>
      <dgm:t>
        <a:bodyPr/>
        <a:lstStyle/>
        <a:p>
          <a:endParaRPr lang="hr-HR"/>
        </a:p>
      </dgm:t>
    </dgm:pt>
    <dgm:pt modelId="{C0CD35D3-AFA6-45AC-BBD2-0DCBE05411AC}" type="pres">
      <dgm:prSet presAssocID="{C6A8110C-22E8-4E4D-AEDE-B0E83E799936}" presName="childText" presStyleLbl="bgAcc1" presStyleIdx="1" presStyleCnt="4" custScaleX="53722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29F7A09-23B7-4132-983A-C97895DA2096}" type="pres">
      <dgm:prSet presAssocID="{6E51896F-0AE8-4B18-8ECC-F8C9242CE26A}" presName="Name13" presStyleLbl="parChTrans1D2" presStyleIdx="2" presStyleCnt="4"/>
      <dgm:spPr/>
      <dgm:t>
        <a:bodyPr/>
        <a:lstStyle/>
        <a:p>
          <a:endParaRPr lang="hr-HR"/>
        </a:p>
      </dgm:t>
    </dgm:pt>
    <dgm:pt modelId="{A6214BF8-EED3-4969-9050-583C9565E7C1}" type="pres">
      <dgm:prSet presAssocID="{A41DE2FF-39CA-4EBF-AAE7-958DD3C1680F}" presName="childText" presStyleLbl="bgAcc1" presStyleIdx="2" presStyleCnt="4" custScaleX="54535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D8275CC-8C19-40DF-8827-E6FB2B70464C}" type="pres">
      <dgm:prSet presAssocID="{1748B54E-9707-4ACB-AC2C-3A71357220F9}" presName="Name13" presStyleLbl="parChTrans1D2" presStyleIdx="3" presStyleCnt="4"/>
      <dgm:spPr/>
      <dgm:t>
        <a:bodyPr/>
        <a:lstStyle/>
        <a:p>
          <a:endParaRPr lang="hr-HR"/>
        </a:p>
      </dgm:t>
    </dgm:pt>
    <dgm:pt modelId="{2D63B6C5-E1C8-4D32-82A4-D53832CDE06B}" type="pres">
      <dgm:prSet presAssocID="{8CAD0E10-E84E-4A8A-A11F-E5F5F71FEFBE}" presName="childText" presStyleLbl="bgAcc1" presStyleIdx="3" presStyleCnt="4" custScaleX="53706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9D3FD73-90B8-475A-A088-DCDD5CE04752}" srcId="{093D41B0-BBEB-470E-BEC3-EFA2BFD76D3F}" destId="{8CAD0E10-E84E-4A8A-A11F-E5F5F71FEFBE}" srcOrd="3" destOrd="0" parTransId="{1748B54E-9707-4ACB-AC2C-3A71357220F9}" sibTransId="{06F3609D-FAF8-4C9F-9009-C710B4A37817}"/>
    <dgm:cxn modelId="{A49DAAD9-B90A-4A8F-AB3D-5A91FB05DFA0}" type="presOf" srcId="{5C9DD098-2557-4B09-84D6-49D98A80C894}" destId="{E34949D8-FA4B-4E62-B512-92C2CD58E327}" srcOrd="0" destOrd="0" presId="urn:microsoft.com/office/officeart/2005/8/layout/hierarchy3"/>
    <dgm:cxn modelId="{7789467F-1EAC-4361-950D-234E03BBC29F}" srcId="{093D41B0-BBEB-470E-BEC3-EFA2BFD76D3F}" destId="{C6A8110C-22E8-4E4D-AEDE-B0E83E799936}" srcOrd="1" destOrd="0" parTransId="{5C9DD098-2557-4B09-84D6-49D98A80C894}" sibTransId="{7304F6D8-85C5-4670-9011-31524B7F38AE}"/>
    <dgm:cxn modelId="{145E6B0C-EA18-4811-BBFF-853B451F4E12}" type="presOf" srcId="{093D41B0-BBEB-470E-BEC3-EFA2BFD76D3F}" destId="{B796C9A4-D628-4E49-A3D8-1D5EEADBE70C}" srcOrd="0" destOrd="0" presId="urn:microsoft.com/office/officeart/2005/8/layout/hierarchy3"/>
    <dgm:cxn modelId="{FE8B8276-C404-4861-A6A7-0D87B7876D2C}" type="presOf" srcId="{8CAD0E10-E84E-4A8A-A11F-E5F5F71FEFBE}" destId="{2D63B6C5-E1C8-4D32-82A4-D53832CDE06B}" srcOrd="0" destOrd="0" presId="urn:microsoft.com/office/officeart/2005/8/layout/hierarchy3"/>
    <dgm:cxn modelId="{6CFA0698-4C50-46A9-BB6A-7CD9502EDC09}" type="presOf" srcId="{6E51896F-0AE8-4B18-8ECC-F8C9242CE26A}" destId="{229F7A09-23B7-4132-983A-C97895DA2096}" srcOrd="0" destOrd="0" presId="urn:microsoft.com/office/officeart/2005/8/layout/hierarchy3"/>
    <dgm:cxn modelId="{76621812-A8EE-464E-B57D-A1B29DAEAA1A}" type="presOf" srcId="{A41DE2FF-39CA-4EBF-AAE7-958DD3C1680F}" destId="{A6214BF8-EED3-4969-9050-583C9565E7C1}" srcOrd="0" destOrd="0" presId="urn:microsoft.com/office/officeart/2005/8/layout/hierarchy3"/>
    <dgm:cxn modelId="{95593C28-34E9-49EC-91C1-255874893121}" srcId="{093D41B0-BBEB-470E-BEC3-EFA2BFD76D3F}" destId="{A41DE2FF-39CA-4EBF-AAE7-958DD3C1680F}" srcOrd="2" destOrd="0" parTransId="{6E51896F-0AE8-4B18-8ECC-F8C9242CE26A}" sibTransId="{23CF46CC-0D44-45A9-B74F-9C83FF3EBD7A}"/>
    <dgm:cxn modelId="{3156AFD6-96B5-4A35-8616-37D92FDCDABB}" type="presOf" srcId="{C6A8110C-22E8-4E4D-AEDE-B0E83E799936}" destId="{C0CD35D3-AFA6-45AC-BBD2-0DCBE05411AC}" srcOrd="0" destOrd="0" presId="urn:microsoft.com/office/officeart/2005/8/layout/hierarchy3"/>
    <dgm:cxn modelId="{60BA4ED4-E6F7-4E3A-B5BC-7594A327C3E0}" type="presOf" srcId="{093D41B0-BBEB-470E-BEC3-EFA2BFD76D3F}" destId="{5B978BE5-562F-4699-A11F-960EA140C7D9}" srcOrd="1" destOrd="0" presId="urn:microsoft.com/office/officeart/2005/8/layout/hierarchy3"/>
    <dgm:cxn modelId="{F8452A68-12B6-4556-A986-A9D2541A7CF3}" type="presOf" srcId="{3064BE0E-B8F6-40F4-B995-B61AC89A4A23}" destId="{1950D4A9-5CD6-4BCE-867D-A71C6CDE2582}" srcOrd="0" destOrd="0" presId="urn:microsoft.com/office/officeart/2005/8/layout/hierarchy3"/>
    <dgm:cxn modelId="{18585E13-C869-43FF-B760-4A14E8332034}" srcId="{27C93D1C-AA81-4FAF-9774-6021B1DD5C9D}" destId="{093D41B0-BBEB-470E-BEC3-EFA2BFD76D3F}" srcOrd="0" destOrd="0" parTransId="{DFA8E320-4133-432E-A19B-0D0635DFB82F}" sibTransId="{0EB43618-9072-49FB-8A6C-D9EED3858981}"/>
    <dgm:cxn modelId="{41E6FCBA-56E2-448B-A796-D6A503524DD5}" type="presOf" srcId="{1748B54E-9707-4ACB-AC2C-3A71357220F9}" destId="{9D8275CC-8C19-40DF-8827-E6FB2B70464C}" srcOrd="0" destOrd="0" presId="urn:microsoft.com/office/officeart/2005/8/layout/hierarchy3"/>
    <dgm:cxn modelId="{43CEA3CF-0CC5-422B-9F1F-05094139C2D5}" type="presOf" srcId="{27C93D1C-AA81-4FAF-9774-6021B1DD5C9D}" destId="{846C8FA9-80D8-4A70-865C-CF57543BE2EE}" srcOrd="0" destOrd="0" presId="urn:microsoft.com/office/officeart/2005/8/layout/hierarchy3"/>
    <dgm:cxn modelId="{DAF38AE5-5824-4857-A4C3-FFE21E4A4F51}" type="presOf" srcId="{83207FA0-669A-4D8B-AE12-12065DE3A57D}" destId="{43924D98-A6B4-4B6C-AD75-31992E593F65}" srcOrd="0" destOrd="0" presId="urn:microsoft.com/office/officeart/2005/8/layout/hierarchy3"/>
    <dgm:cxn modelId="{F8F44F85-632E-4F1C-9AC6-6690B0F659D7}" srcId="{093D41B0-BBEB-470E-BEC3-EFA2BFD76D3F}" destId="{3064BE0E-B8F6-40F4-B995-B61AC89A4A23}" srcOrd="0" destOrd="0" parTransId="{83207FA0-669A-4D8B-AE12-12065DE3A57D}" sibTransId="{565FA49D-4C5B-41FF-9CBA-01945A5FF733}"/>
    <dgm:cxn modelId="{0F8BBFAB-9800-43E0-AFEA-7D73C4C6780E}" type="presParOf" srcId="{846C8FA9-80D8-4A70-865C-CF57543BE2EE}" destId="{630B3B55-83E6-453D-8091-391C74B56CEC}" srcOrd="0" destOrd="0" presId="urn:microsoft.com/office/officeart/2005/8/layout/hierarchy3"/>
    <dgm:cxn modelId="{09F7B66B-B449-4C8B-923A-20EDC51BA19E}" type="presParOf" srcId="{630B3B55-83E6-453D-8091-391C74B56CEC}" destId="{D570D5D5-9FF4-4070-B8BE-420B99BCB6D5}" srcOrd="0" destOrd="0" presId="urn:microsoft.com/office/officeart/2005/8/layout/hierarchy3"/>
    <dgm:cxn modelId="{90DB07CA-549A-4366-A24E-69071AFC8EF5}" type="presParOf" srcId="{D570D5D5-9FF4-4070-B8BE-420B99BCB6D5}" destId="{B796C9A4-D628-4E49-A3D8-1D5EEADBE70C}" srcOrd="0" destOrd="0" presId="urn:microsoft.com/office/officeart/2005/8/layout/hierarchy3"/>
    <dgm:cxn modelId="{58D1DFE4-C166-4493-B6AE-442B111A7B8B}" type="presParOf" srcId="{D570D5D5-9FF4-4070-B8BE-420B99BCB6D5}" destId="{5B978BE5-562F-4699-A11F-960EA140C7D9}" srcOrd="1" destOrd="0" presId="urn:microsoft.com/office/officeart/2005/8/layout/hierarchy3"/>
    <dgm:cxn modelId="{2A34D10F-6780-4DF6-B4EB-0A8C47E3076E}" type="presParOf" srcId="{630B3B55-83E6-453D-8091-391C74B56CEC}" destId="{A345456D-9032-45B4-9073-2B4E1582302D}" srcOrd="1" destOrd="0" presId="urn:microsoft.com/office/officeart/2005/8/layout/hierarchy3"/>
    <dgm:cxn modelId="{4FC737A1-3BBD-4A06-ADDB-416549E25FC4}" type="presParOf" srcId="{A345456D-9032-45B4-9073-2B4E1582302D}" destId="{43924D98-A6B4-4B6C-AD75-31992E593F65}" srcOrd="0" destOrd="0" presId="urn:microsoft.com/office/officeart/2005/8/layout/hierarchy3"/>
    <dgm:cxn modelId="{0014D83E-7457-4C99-81C3-0011CD7AE372}" type="presParOf" srcId="{A345456D-9032-45B4-9073-2B4E1582302D}" destId="{1950D4A9-5CD6-4BCE-867D-A71C6CDE2582}" srcOrd="1" destOrd="0" presId="urn:microsoft.com/office/officeart/2005/8/layout/hierarchy3"/>
    <dgm:cxn modelId="{9AC1F1FB-AEE1-4826-95B0-7EF78AA8208D}" type="presParOf" srcId="{A345456D-9032-45B4-9073-2B4E1582302D}" destId="{E34949D8-FA4B-4E62-B512-92C2CD58E327}" srcOrd="2" destOrd="0" presId="urn:microsoft.com/office/officeart/2005/8/layout/hierarchy3"/>
    <dgm:cxn modelId="{AAF3A870-4999-4783-9789-7E172A004806}" type="presParOf" srcId="{A345456D-9032-45B4-9073-2B4E1582302D}" destId="{C0CD35D3-AFA6-45AC-BBD2-0DCBE05411AC}" srcOrd="3" destOrd="0" presId="urn:microsoft.com/office/officeart/2005/8/layout/hierarchy3"/>
    <dgm:cxn modelId="{51C20C1F-6943-442C-8696-67056CA3CA92}" type="presParOf" srcId="{A345456D-9032-45B4-9073-2B4E1582302D}" destId="{229F7A09-23B7-4132-983A-C97895DA2096}" srcOrd="4" destOrd="0" presId="urn:microsoft.com/office/officeart/2005/8/layout/hierarchy3"/>
    <dgm:cxn modelId="{DA7ACB3C-1D6E-4AE2-AA7A-F1F9CA25C2BA}" type="presParOf" srcId="{A345456D-9032-45B4-9073-2B4E1582302D}" destId="{A6214BF8-EED3-4969-9050-583C9565E7C1}" srcOrd="5" destOrd="0" presId="urn:microsoft.com/office/officeart/2005/8/layout/hierarchy3"/>
    <dgm:cxn modelId="{F2D6FEE0-551B-4E4B-A414-6C84BDED6323}" type="presParOf" srcId="{A345456D-9032-45B4-9073-2B4E1582302D}" destId="{9D8275CC-8C19-40DF-8827-E6FB2B70464C}" srcOrd="6" destOrd="0" presId="urn:microsoft.com/office/officeart/2005/8/layout/hierarchy3"/>
    <dgm:cxn modelId="{C3DD5D4A-D9E5-4F5C-A272-7112F5E6B29A}" type="presParOf" srcId="{A345456D-9032-45B4-9073-2B4E1582302D}" destId="{2D63B6C5-E1C8-4D32-82A4-D53832CDE06B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7FE54-4CB0-4F9D-9185-5588507EED01}">
      <dsp:nvSpPr>
        <dsp:cNvPr id="0" name=""/>
        <dsp:cNvSpPr/>
      </dsp:nvSpPr>
      <dsp:spPr>
        <a:xfrm rot="16200000">
          <a:off x="-427032" y="430852"/>
          <a:ext cx="4536504" cy="3674798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 smtClean="0">
              <a:solidFill>
                <a:schemeClr val="accent3">
                  <a:lumMod val="50000"/>
                </a:schemeClr>
              </a:solidFill>
              <a:latin typeface="Cambria"/>
              <a:ea typeface="+mn-ea"/>
              <a:cs typeface="+mn-cs"/>
            </a:rPr>
            <a:t>Četverogodišnje</a:t>
          </a:r>
          <a:r>
            <a:rPr lang="hr-HR" sz="3100" b="1" kern="1200" dirty="0" smtClean="0">
              <a:solidFill>
                <a:schemeClr val="accent3">
                  <a:lumMod val="50000"/>
                </a:schemeClr>
              </a:solidFill>
              <a:latin typeface="Cambria"/>
              <a:ea typeface="+mn-ea"/>
              <a:cs typeface="+mn-cs"/>
            </a:rPr>
            <a:t> trajanje</a:t>
          </a:r>
          <a:endParaRPr lang="hr-HR" sz="3100" b="1" kern="1200" dirty="0">
            <a:solidFill>
              <a:schemeClr val="accent3">
                <a:lumMod val="50000"/>
              </a:schemeClr>
            </a:solidFill>
            <a:latin typeface="Cambria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>
              <a:latin typeface="Cambria"/>
              <a:ea typeface="+mn-ea"/>
              <a:cs typeface="+mn-cs"/>
            </a:rPr>
            <a:t>ELEKTROTEHNIČAR</a:t>
          </a:r>
          <a:endParaRPr lang="hr-HR" sz="2400" kern="1200" dirty="0">
            <a:latin typeface="Cambria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>
              <a:latin typeface="Cambria"/>
              <a:ea typeface="+mn-ea"/>
              <a:cs typeface="+mn-cs"/>
            </a:rPr>
            <a:t>TEHNIČAR ZA RAČUNALSTVO</a:t>
          </a:r>
          <a:endParaRPr lang="hr-HR" sz="2400" kern="1200" dirty="0">
            <a:latin typeface="Cambria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>
              <a:latin typeface="Cambria"/>
              <a:ea typeface="+mn-ea"/>
              <a:cs typeface="+mn-cs"/>
            </a:rPr>
            <a:t>TEHNIČAR ZA ŽELJEZNIČKI PROMET</a:t>
          </a:r>
          <a:endParaRPr lang="hr-HR" sz="2400" kern="1200" dirty="0">
            <a:latin typeface="Cambria"/>
            <a:ea typeface="+mn-ea"/>
            <a:cs typeface="+mn-cs"/>
          </a:endParaRPr>
        </a:p>
      </dsp:txBody>
      <dsp:txXfrm rot="5400000">
        <a:off x="3821" y="907300"/>
        <a:ext cx="3674798" cy="2721902"/>
      </dsp:txXfrm>
    </dsp:sp>
    <dsp:sp modelId="{7AAD163B-A8F0-479D-BF67-E0FF0EAC579B}">
      <dsp:nvSpPr>
        <dsp:cNvPr id="0" name=""/>
        <dsp:cNvSpPr/>
      </dsp:nvSpPr>
      <dsp:spPr>
        <a:xfrm rot="16200000">
          <a:off x="3523375" y="430852"/>
          <a:ext cx="4536504" cy="3674798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 smtClean="0">
              <a:solidFill>
                <a:schemeClr val="accent3">
                  <a:lumMod val="50000"/>
                </a:schemeClr>
              </a:solidFill>
              <a:latin typeface="Cambria"/>
              <a:ea typeface="+mn-ea"/>
              <a:cs typeface="+mn-cs"/>
            </a:rPr>
            <a:t>Trogodišnje trajanje</a:t>
          </a:r>
          <a:endParaRPr lang="hr-HR" sz="2800" b="1" kern="1200" dirty="0">
            <a:solidFill>
              <a:schemeClr val="accent3">
                <a:lumMod val="50000"/>
              </a:schemeClr>
            </a:solidFill>
            <a:latin typeface="Cambria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b="1" i="1" kern="1200" dirty="0" smtClean="0">
              <a:solidFill>
                <a:srgbClr val="0070C0"/>
              </a:solidFill>
              <a:latin typeface="Cambria"/>
              <a:ea typeface="+mn-ea"/>
              <a:cs typeface="+mn-cs"/>
            </a:rPr>
            <a:t>CNC OPERATER</a:t>
          </a:r>
          <a:endParaRPr lang="hr-HR" sz="2400" b="1" i="1" kern="1200" dirty="0">
            <a:solidFill>
              <a:srgbClr val="0070C0"/>
            </a:solidFill>
            <a:latin typeface="Cambria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>
              <a:latin typeface="Cambria"/>
              <a:ea typeface="+mn-ea"/>
              <a:cs typeface="+mn-cs"/>
            </a:rPr>
            <a:t>AUTOMEHANIČAR</a:t>
          </a:r>
          <a:endParaRPr lang="hr-HR" sz="2400" kern="1200" dirty="0">
            <a:latin typeface="Cambria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b="1" i="1" kern="1200" dirty="0" smtClean="0">
              <a:solidFill>
                <a:srgbClr val="0070C0"/>
              </a:solidFill>
              <a:latin typeface="Cambria"/>
              <a:ea typeface="+mn-ea"/>
              <a:cs typeface="+mn-cs"/>
            </a:rPr>
            <a:t>INSTALATER KUĆANSKIH INSTALACIJA</a:t>
          </a:r>
          <a:endParaRPr lang="hr-HR" sz="2400" b="1" i="1" kern="1200" dirty="0">
            <a:solidFill>
              <a:srgbClr val="0070C0"/>
            </a:solidFill>
            <a:latin typeface="Cambria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>
              <a:latin typeface="Cambria"/>
              <a:ea typeface="+mn-ea"/>
              <a:cs typeface="+mn-cs"/>
            </a:rPr>
            <a:t>FRIZER</a:t>
          </a:r>
          <a:endParaRPr lang="hr-HR" sz="2400" kern="1200" dirty="0">
            <a:latin typeface="Cambria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smtClean="0">
              <a:latin typeface="Cambria"/>
              <a:ea typeface="+mn-ea"/>
              <a:cs typeface="+mn-cs"/>
            </a:rPr>
            <a:t>STOLAR</a:t>
          </a:r>
          <a:endParaRPr lang="hr-HR" sz="2400" kern="1200" dirty="0">
            <a:latin typeface="Cambria"/>
            <a:ea typeface="+mn-ea"/>
            <a:cs typeface="+mn-cs"/>
          </a:endParaRPr>
        </a:p>
      </dsp:txBody>
      <dsp:txXfrm rot="5400000">
        <a:off x="3954228" y="907300"/>
        <a:ext cx="3674798" cy="27219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933D30-531E-48DB-925D-DE14F6DC89F0}">
      <dsp:nvSpPr>
        <dsp:cNvPr id="0" name=""/>
        <dsp:cNvSpPr/>
      </dsp:nvSpPr>
      <dsp:spPr>
        <a:xfrm>
          <a:off x="625750" y="6262262"/>
          <a:ext cx="8064896" cy="0"/>
        </a:xfrm>
        <a:prstGeom prst="line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4B510F-95FE-4AB7-BC47-0166F10035D4}">
      <dsp:nvSpPr>
        <dsp:cNvPr id="0" name=""/>
        <dsp:cNvSpPr/>
      </dsp:nvSpPr>
      <dsp:spPr>
        <a:xfrm>
          <a:off x="0" y="761799"/>
          <a:ext cx="8064896" cy="0"/>
        </a:xfrm>
        <a:prstGeom prst="line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D1634F-DCAD-4ACE-9EE1-7F4DB07C16A9}">
      <dsp:nvSpPr>
        <dsp:cNvPr id="0" name=""/>
        <dsp:cNvSpPr/>
      </dsp:nvSpPr>
      <dsp:spPr>
        <a:xfrm>
          <a:off x="3588876" y="2433"/>
          <a:ext cx="5968023" cy="1264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b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6500" kern="1200" dirty="0"/>
        </a:p>
      </dsp:txBody>
      <dsp:txXfrm>
        <a:off x="3588876" y="2433"/>
        <a:ext cx="5968023" cy="1264232"/>
      </dsp:txXfrm>
    </dsp:sp>
    <dsp:sp modelId="{C73D4BED-D2D4-49D4-A90F-DDE819E3E889}">
      <dsp:nvSpPr>
        <dsp:cNvPr id="0" name=""/>
        <dsp:cNvSpPr/>
      </dsp:nvSpPr>
      <dsp:spPr>
        <a:xfrm>
          <a:off x="8" y="203452"/>
          <a:ext cx="8064887" cy="771573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kern="1200" dirty="0" smtClean="0"/>
            <a:t>Kompetencije, znanja i vještine koje učenik stječe:</a:t>
          </a:r>
          <a:endParaRPr lang="hr-HR" sz="3200" kern="1200" dirty="0"/>
        </a:p>
      </dsp:txBody>
      <dsp:txXfrm>
        <a:off x="37680" y="241124"/>
        <a:ext cx="7989543" cy="733901"/>
      </dsp:txXfrm>
    </dsp:sp>
    <dsp:sp modelId="{1F51CCD3-AACC-4EEC-B892-9BC3AFD03B81}">
      <dsp:nvSpPr>
        <dsp:cNvPr id="0" name=""/>
        <dsp:cNvSpPr/>
      </dsp:nvSpPr>
      <dsp:spPr>
        <a:xfrm>
          <a:off x="0" y="1012728"/>
          <a:ext cx="8064896" cy="3875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600" kern="1200" dirty="0" smtClean="0">
              <a:latin typeface="Arial" pitchFamily="34" charset="0"/>
              <a:cs typeface="Arial" pitchFamily="34" charset="0"/>
            </a:rPr>
            <a:t>usvojena osnovna znanja o električnim instalacijama i priključivanje stroje</a:t>
          </a:r>
          <a:r>
            <a:rPr lang="hr-HR" sz="1600" kern="1200" dirty="0" smtClean="0">
              <a:latin typeface="Arial" pitchFamily="34" charset="0"/>
              <a:cs typeface="Arial" pitchFamily="34" charset="0"/>
            </a:rPr>
            <a:t>v</a:t>
          </a:r>
          <a:r>
            <a:rPr lang="vi-VN" sz="1600" kern="1200" dirty="0" smtClean="0">
              <a:latin typeface="Arial" pitchFamily="34" charset="0"/>
              <a:cs typeface="Arial" pitchFamily="34" charset="0"/>
            </a:rPr>
            <a:t>a i uređaja na električnu mrežu</a:t>
          </a:r>
          <a:endParaRPr lang="hr-HR" sz="15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600" kern="1200" dirty="0" smtClean="0">
              <a:latin typeface="Arial" pitchFamily="34" charset="0"/>
              <a:cs typeface="Arial" pitchFamily="34" charset="0"/>
            </a:rPr>
            <a:t>izrada dijelova električnih strojeva i uređaja</a:t>
          </a:r>
          <a:endParaRPr lang="hr-HR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600" kern="1200" dirty="0" smtClean="0">
              <a:latin typeface="Arial" pitchFamily="34" charset="0"/>
              <a:cs typeface="Arial" pitchFamily="34" charset="0"/>
            </a:rPr>
            <a:t>poznavanje i objašnjavanje načela električnog mjerenja neelektričnih veličina i automatske regulacije upravljanja te njihova primjena u upravljanju radom električnih strojeva i uređaja</a:t>
          </a:r>
          <a:endParaRPr lang="hr-HR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>
              <a:latin typeface="Arial" pitchFamily="34" charset="0"/>
              <a:cs typeface="Arial" pitchFamily="34" charset="0"/>
            </a:rPr>
            <a:t>ispitivanje i stavljanje u pogon niskonaponske instalacije i postrojenja za raspodjelu električne energije</a:t>
          </a:r>
          <a:endParaRPr lang="hr-HR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600" kern="1200" dirty="0" smtClean="0">
              <a:latin typeface="Arial" pitchFamily="34" charset="0"/>
              <a:cs typeface="Arial" pitchFamily="34" charset="0"/>
            </a:rPr>
            <a:t>postavljanje, spajanje i puštanje u pogon električnih strojeva i uređaja</a:t>
          </a:r>
          <a:endParaRPr lang="hr-HR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600" kern="1200" dirty="0" smtClean="0">
              <a:latin typeface="Arial" pitchFamily="34" charset="0"/>
              <a:cs typeface="Arial" pitchFamily="34" charset="0"/>
            </a:rPr>
            <a:t>rastavljanje, ispitivanje ispravnosti, sastavljanje i stavljanje u pogon električnih strojeva i uređaja</a:t>
          </a:r>
          <a:endParaRPr lang="hr-HR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600" kern="1200" dirty="0" smtClean="0">
              <a:latin typeface="Arial" pitchFamily="34" charset="0"/>
              <a:cs typeface="Arial" pitchFamily="34" charset="0"/>
            </a:rPr>
            <a:t>popravljanje i održavanje električnih strojeva i uređaja</a:t>
          </a:r>
          <a:endParaRPr lang="hr-HR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>
              <a:latin typeface="Arial" pitchFamily="34" charset="0"/>
              <a:cs typeface="Arial" pitchFamily="34" charset="0"/>
            </a:rPr>
            <a:t>poznavanje načela električnoga mjerenja neelektričnih veličina i automatske regulacije i upravljanja</a:t>
          </a:r>
          <a:endParaRPr lang="hr-HR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600" kern="1200" dirty="0" smtClean="0">
              <a:latin typeface="Arial" pitchFamily="34" charset="0"/>
              <a:cs typeface="Arial" pitchFamily="34" charset="0"/>
            </a:rPr>
            <a:t>instaliranje, programiranje i održavanje upravljačkih uređaja i elektromotornih pogona.</a:t>
          </a:r>
          <a:endParaRPr lang="hr-HR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>
              <a:latin typeface="Arial" pitchFamily="34" charset="0"/>
              <a:cs typeface="Arial" pitchFamily="34" charset="0"/>
            </a:rPr>
            <a:t>racionalna upotreba materijala i energije</a:t>
          </a:r>
          <a:endParaRPr lang="hr-HR" sz="1600" kern="1200" dirty="0">
            <a:latin typeface="Arial" pitchFamily="34" charset="0"/>
            <a:cs typeface="Arial" pitchFamily="34" charset="0"/>
          </a:endParaRPr>
        </a:p>
      </dsp:txBody>
      <dsp:txXfrm>
        <a:off x="0" y="1012728"/>
        <a:ext cx="8064896" cy="3875631"/>
      </dsp:txXfrm>
    </dsp:sp>
    <dsp:sp modelId="{D3A14E32-DEF3-4D56-9AFE-8DB5E1E5020B}">
      <dsp:nvSpPr>
        <dsp:cNvPr id="0" name=""/>
        <dsp:cNvSpPr/>
      </dsp:nvSpPr>
      <dsp:spPr>
        <a:xfrm>
          <a:off x="143990" y="5400605"/>
          <a:ext cx="8064887" cy="849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>
              <a:latin typeface="Arial" pitchFamily="34" charset="0"/>
              <a:cs typeface="Arial" pitchFamily="34" charset="0"/>
            </a:rPr>
            <a:t>Teoretsko i u značajnoj mjeri praktično obrazovanje omogućuje lako uključivanje u rad, a široko opće obrazovanje pruža mogućnost daljnjeg obrazovanja na višim školama i fakultetima.</a:t>
          </a:r>
          <a:endParaRPr lang="hr-HR" sz="1600" kern="1200" dirty="0">
            <a:latin typeface="Arial" pitchFamily="34" charset="0"/>
            <a:cs typeface="Arial" pitchFamily="34" charset="0"/>
          </a:endParaRPr>
        </a:p>
      </dsp:txBody>
      <dsp:txXfrm>
        <a:off x="143990" y="5400605"/>
        <a:ext cx="8064887" cy="849273"/>
      </dsp:txXfrm>
    </dsp:sp>
    <dsp:sp modelId="{43E39BE6-569C-4A35-8161-9B6D115BC245}">
      <dsp:nvSpPr>
        <dsp:cNvPr id="0" name=""/>
        <dsp:cNvSpPr/>
      </dsp:nvSpPr>
      <dsp:spPr>
        <a:xfrm>
          <a:off x="288028" y="4824539"/>
          <a:ext cx="6696741" cy="621471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-9067202"/>
            <a:satOff val="5236"/>
            <a:lumOff val="-9607"/>
            <a:alphaOff val="0"/>
          </a:schemeClr>
        </a:solidFill>
        <a:ln w="25400" cap="flat" cmpd="sng" algn="ctr">
          <a:solidFill>
            <a:schemeClr val="accent2">
              <a:hueOff val="-9067202"/>
              <a:satOff val="5236"/>
              <a:lumOff val="-96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latin typeface="Arial" pitchFamily="34" charset="0"/>
              <a:cs typeface="Arial" pitchFamily="34" charset="0"/>
            </a:rPr>
            <a:t>ZAŠTO UPISATI  BAŠ OVAJ PROGRAM?</a:t>
          </a:r>
          <a:endParaRPr lang="hr-HR" sz="1600" b="1" kern="1200" dirty="0">
            <a:latin typeface="Arial" pitchFamily="34" charset="0"/>
            <a:cs typeface="Arial" pitchFamily="34" charset="0"/>
          </a:endParaRPr>
        </a:p>
      </dsp:txBody>
      <dsp:txXfrm>
        <a:off x="318371" y="4854882"/>
        <a:ext cx="6636055" cy="5911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933D30-531E-48DB-925D-DE14F6DC89F0}">
      <dsp:nvSpPr>
        <dsp:cNvPr id="0" name=""/>
        <dsp:cNvSpPr/>
      </dsp:nvSpPr>
      <dsp:spPr>
        <a:xfrm>
          <a:off x="72015" y="5112568"/>
          <a:ext cx="8064896" cy="0"/>
        </a:xfrm>
        <a:prstGeom prst="line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4B510F-95FE-4AB7-BC47-0166F10035D4}">
      <dsp:nvSpPr>
        <dsp:cNvPr id="0" name=""/>
        <dsp:cNvSpPr/>
      </dsp:nvSpPr>
      <dsp:spPr>
        <a:xfrm>
          <a:off x="0" y="842505"/>
          <a:ext cx="8064896" cy="0"/>
        </a:xfrm>
        <a:prstGeom prst="line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D1634F-DCAD-4ACE-9EE1-7F4DB07C16A9}">
      <dsp:nvSpPr>
        <dsp:cNvPr id="0" name=""/>
        <dsp:cNvSpPr/>
      </dsp:nvSpPr>
      <dsp:spPr>
        <a:xfrm>
          <a:off x="3588876" y="3685"/>
          <a:ext cx="5968023" cy="1343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b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6500" kern="1200" dirty="0"/>
        </a:p>
      </dsp:txBody>
      <dsp:txXfrm>
        <a:off x="3588876" y="3685"/>
        <a:ext cx="5968023" cy="1343686"/>
      </dsp:txXfrm>
    </dsp:sp>
    <dsp:sp modelId="{C73D4BED-D2D4-49D4-A90F-DDE819E3E889}">
      <dsp:nvSpPr>
        <dsp:cNvPr id="0" name=""/>
        <dsp:cNvSpPr/>
      </dsp:nvSpPr>
      <dsp:spPr>
        <a:xfrm>
          <a:off x="8" y="217338"/>
          <a:ext cx="8064887" cy="820065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kern="1200" dirty="0" smtClean="0"/>
            <a:t>Kompetencije, znanja i vještine koje učenik stječe:</a:t>
          </a:r>
          <a:endParaRPr lang="hr-HR" sz="3200" kern="1200" dirty="0"/>
        </a:p>
      </dsp:txBody>
      <dsp:txXfrm>
        <a:off x="40047" y="257377"/>
        <a:ext cx="7984809" cy="780026"/>
      </dsp:txXfrm>
    </dsp:sp>
    <dsp:sp modelId="{1F51CCD3-AACC-4EEC-B892-9BC3AFD03B81}">
      <dsp:nvSpPr>
        <dsp:cNvPr id="0" name=""/>
        <dsp:cNvSpPr/>
      </dsp:nvSpPr>
      <dsp:spPr>
        <a:xfrm>
          <a:off x="0" y="1077475"/>
          <a:ext cx="8064896" cy="2577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>
              <a:latin typeface="Arial" pitchFamily="34" charset="0"/>
              <a:cs typeface="Arial" pitchFamily="34" charset="0"/>
            </a:rPr>
            <a:t>rad na računalu (npr. programiranje) pripreme i obrade podataka (npr. računalni operater) kontrole, pripreme i obrade podataka</a:t>
          </a:r>
          <a:endParaRPr lang="hr-HR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>
              <a:latin typeface="Arial" pitchFamily="34" charset="0"/>
              <a:cs typeface="Arial" pitchFamily="34" charset="0"/>
            </a:rPr>
            <a:t>oblikovanje baza podataka administracije baza podataka</a:t>
          </a:r>
          <a:endParaRPr lang="hr-HR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>
              <a:latin typeface="Arial" pitchFamily="34" charset="0"/>
              <a:cs typeface="Arial" pitchFamily="34" charset="0"/>
            </a:rPr>
            <a:t>projektiranja informacijskih sustava operatera na vanjskoj računalnoj opremi (npr. računalne mreže)</a:t>
          </a:r>
          <a:endParaRPr lang="hr-HR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>
              <a:latin typeface="Arial" pitchFamily="34" charset="0"/>
              <a:cs typeface="Arial" pitchFamily="34" charset="0"/>
            </a:rPr>
            <a:t>sistemskog inženjerstva nižeg stupnja složenosti, uključujući administraciju operacijskih sustava i računalnih mreža</a:t>
          </a:r>
          <a:endParaRPr lang="hr-HR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>
              <a:latin typeface="Arial" pitchFamily="34" charset="0"/>
              <a:cs typeface="Arial" pitchFamily="34" charset="0"/>
            </a:rPr>
            <a:t>osiguranja kvalitete edukacije krajnjih korisnika marketinga i prodaje u području ICT-ja druge srodne poslove</a:t>
          </a:r>
          <a:endParaRPr lang="hr-HR" sz="2000" kern="1200" dirty="0">
            <a:latin typeface="Arial" pitchFamily="34" charset="0"/>
            <a:cs typeface="Arial" pitchFamily="34" charset="0"/>
          </a:endParaRPr>
        </a:p>
      </dsp:txBody>
      <dsp:txXfrm>
        <a:off x="0" y="1077475"/>
        <a:ext cx="8064896" cy="2577470"/>
      </dsp:txXfrm>
    </dsp:sp>
    <dsp:sp modelId="{D3A14E32-DEF3-4D56-9AFE-8DB5E1E5020B}">
      <dsp:nvSpPr>
        <dsp:cNvPr id="0" name=""/>
        <dsp:cNvSpPr/>
      </dsp:nvSpPr>
      <dsp:spPr>
        <a:xfrm>
          <a:off x="143990" y="4199384"/>
          <a:ext cx="8064887" cy="902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kern="1200" dirty="0" smtClean="0">
              <a:latin typeface="Arial" pitchFamily="34" charset="0"/>
              <a:cs typeface="Arial" pitchFamily="34" charset="0"/>
            </a:rPr>
            <a:t>Zanimanje je polivalentno i neovisno o izbornom modulu koji se pohađa te daje dobru bazu znanja za tipične poslove tehničara za računalstvo</a:t>
          </a:r>
          <a:r>
            <a:rPr lang="vi-VN" sz="1600" kern="1200" dirty="0" smtClean="0">
              <a:latin typeface="Arial" pitchFamily="34" charset="0"/>
              <a:cs typeface="Arial" pitchFamily="34" charset="0"/>
            </a:rPr>
            <a:t>.</a:t>
          </a:r>
          <a:endParaRPr lang="hr-HR" sz="1600" kern="1200" dirty="0">
            <a:latin typeface="Arial" pitchFamily="34" charset="0"/>
            <a:cs typeface="Arial" pitchFamily="34" charset="0"/>
          </a:endParaRPr>
        </a:p>
      </dsp:txBody>
      <dsp:txXfrm>
        <a:off x="143990" y="4199384"/>
        <a:ext cx="8064887" cy="902648"/>
      </dsp:txXfrm>
    </dsp:sp>
    <dsp:sp modelId="{43E39BE6-569C-4A35-8161-9B6D115BC245}">
      <dsp:nvSpPr>
        <dsp:cNvPr id="0" name=""/>
        <dsp:cNvSpPr/>
      </dsp:nvSpPr>
      <dsp:spPr>
        <a:xfrm>
          <a:off x="648082" y="3756874"/>
          <a:ext cx="6696741" cy="347584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-9067202"/>
            <a:satOff val="5236"/>
            <a:lumOff val="-9607"/>
            <a:alphaOff val="0"/>
          </a:schemeClr>
        </a:solidFill>
        <a:ln w="25400" cap="flat" cmpd="sng" algn="ctr">
          <a:solidFill>
            <a:schemeClr val="accent2">
              <a:hueOff val="-9067202"/>
              <a:satOff val="5236"/>
              <a:lumOff val="-96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latin typeface="Arial" pitchFamily="34" charset="0"/>
              <a:cs typeface="Arial" pitchFamily="34" charset="0"/>
            </a:rPr>
            <a:t>ZAŠTO UPISATI  BAŠ OVAJ PROGRAM?</a:t>
          </a:r>
          <a:endParaRPr lang="hr-HR" sz="1600" b="1" kern="1200" dirty="0">
            <a:latin typeface="Arial" pitchFamily="34" charset="0"/>
            <a:cs typeface="Arial" pitchFamily="34" charset="0"/>
          </a:endParaRPr>
        </a:p>
      </dsp:txBody>
      <dsp:txXfrm>
        <a:off x="665053" y="3773845"/>
        <a:ext cx="6662799" cy="330613"/>
      </dsp:txXfrm>
    </dsp:sp>
    <dsp:sp modelId="{CD227FCE-6792-4168-B74F-9F13D3BB3AC2}">
      <dsp:nvSpPr>
        <dsp:cNvPr id="0" name=""/>
        <dsp:cNvSpPr/>
      </dsp:nvSpPr>
      <dsp:spPr>
        <a:xfrm>
          <a:off x="0" y="5112566"/>
          <a:ext cx="8064896" cy="1433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>
              <a:latin typeface="Arial" pitchFamily="34" charset="0"/>
              <a:cs typeface="Arial" pitchFamily="34" charset="0"/>
            </a:rPr>
            <a:t>dobra je podloga za specijalizacije i dalji nastavak školovanja na veleučilišnim i sveučilišnim studijima elektronike, računalstva ili informatike, posebno za polaznike koji unutar izbornih predmeta izaberu Primijenjenu matematiku i snažniju bazu programerskih predmeta</a:t>
          </a:r>
          <a:endParaRPr lang="hr-HR" sz="2000" kern="1200" dirty="0">
            <a:latin typeface="Arial" pitchFamily="34" charset="0"/>
            <a:cs typeface="Arial" pitchFamily="34" charset="0"/>
          </a:endParaRPr>
        </a:p>
      </dsp:txBody>
      <dsp:txXfrm>
        <a:off x="0" y="5112566"/>
        <a:ext cx="8064896" cy="14338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933D30-531E-48DB-925D-DE14F6DC89F0}">
      <dsp:nvSpPr>
        <dsp:cNvPr id="0" name=""/>
        <dsp:cNvSpPr/>
      </dsp:nvSpPr>
      <dsp:spPr>
        <a:xfrm>
          <a:off x="72015" y="6480720"/>
          <a:ext cx="8064896" cy="0"/>
        </a:xfrm>
        <a:prstGeom prst="line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4B510F-95FE-4AB7-BC47-0166F10035D4}">
      <dsp:nvSpPr>
        <dsp:cNvPr id="0" name=""/>
        <dsp:cNvSpPr/>
      </dsp:nvSpPr>
      <dsp:spPr>
        <a:xfrm>
          <a:off x="0" y="1356133"/>
          <a:ext cx="8064896" cy="0"/>
        </a:xfrm>
        <a:prstGeom prst="line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D1634F-DCAD-4ACE-9EE1-7F4DB07C16A9}">
      <dsp:nvSpPr>
        <dsp:cNvPr id="0" name=""/>
        <dsp:cNvSpPr/>
      </dsp:nvSpPr>
      <dsp:spPr>
        <a:xfrm>
          <a:off x="3588876" y="3300"/>
          <a:ext cx="5968023" cy="1857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b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6500" kern="1200" dirty="0"/>
        </a:p>
      </dsp:txBody>
      <dsp:txXfrm>
        <a:off x="3588876" y="3300"/>
        <a:ext cx="5968023" cy="1857700"/>
      </dsp:txXfrm>
    </dsp:sp>
    <dsp:sp modelId="{C73D4BED-D2D4-49D4-A90F-DDE819E3E889}">
      <dsp:nvSpPr>
        <dsp:cNvPr id="0" name=""/>
        <dsp:cNvSpPr/>
      </dsp:nvSpPr>
      <dsp:spPr>
        <a:xfrm>
          <a:off x="8" y="298683"/>
          <a:ext cx="8064887" cy="1133773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kern="1200" dirty="0" smtClean="0"/>
            <a:t>Kompetencije, znanja i vještine koje učenik stječe:</a:t>
          </a:r>
          <a:endParaRPr lang="hr-HR" sz="3200" kern="1200" dirty="0"/>
        </a:p>
      </dsp:txBody>
      <dsp:txXfrm>
        <a:off x="55364" y="354039"/>
        <a:ext cx="7954175" cy="1078417"/>
      </dsp:txXfrm>
    </dsp:sp>
    <dsp:sp modelId="{1F51CCD3-AACC-4EEC-B892-9BC3AFD03B81}">
      <dsp:nvSpPr>
        <dsp:cNvPr id="0" name=""/>
        <dsp:cNvSpPr/>
      </dsp:nvSpPr>
      <dsp:spPr>
        <a:xfrm>
          <a:off x="0" y="1487858"/>
          <a:ext cx="8064896" cy="278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000" kern="1200" dirty="0" smtClean="0">
              <a:latin typeface="Arial" pitchFamily="34" charset="0"/>
              <a:cs typeface="Arial" pitchFamily="34" charset="0"/>
            </a:rPr>
            <a:t>vode operativne poslove i usklađuju vozni red željezničkoga prometa</a:t>
          </a:r>
          <a:endParaRPr lang="hr-HR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000" kern="1200" dirty="0" smtClean="0">
              <a:latin typeface="Arial" pitchFamily="34" charset="0"/>
              <a:cs typeface="Arial" pitchFamily="34" charset="0"/>
            </a:rPr>
            <a:t>reguliranje prometa vlakova unutar </a:t>
          </a:r>
          <a:r>
            <a:rPr lang="hr-HR" sz="2000" kern="1200" dirty="0" smtClean="0">
              <a:latin typeface="Arial" pitchFamily="34" charset="0"/>
              <a:cs typeface="Arial" pitchFamily="34" charset="0"/>
            </a:rPr>
            <a:t>područja </a:t>
          </a:r>
          <a:r>
            <a:rPr lang="vi-VN" sz="2000" kern="1200" dirty="0" smtClean="0">
              <a:latin typeface="Arial" pitchFamily="34" charset="0"/>
              <a:cs typeface="Arial" pitchFamily="34" charset="0"/>
            </a:rPr>
            <a:t>ili zone željezničkog sustava po prostornim odsjecima od jednog do drugog službenog mjesta;</a:t>
          </a:r>
          <a:endParaRPr lang="hr-HR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000" kern="1200" dirty="0" smtClean="0">
              <a:latin typeface="Arial" pitchFamily="34" charset="0"/>
              <a:cs typeface="Arial" pitchFamily="34" charset="0"/>
            </a:rPr>
            <a:t>organiziranje službe i rukovođenje službom na vlaku od polaznog do uputnog kolodvora; </a:t>
          </a:r>
          <a:endParaRPr lang="hr-HR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000" kern="1200" dirty="0" smtClean="0">
              <a:latin typeface="Arial" pitchFamily="34" charset="0"/>
              <a:cs typeface="Arial" pitchFamily="34" charset="0"/>
            </a:rPr>
            <a:t>usklađivanje operativnih poslova i vođenje zapisnika o operativnim poslovima vezanim na željeznički promet, kao što je, utovar i istovar vozila i uskladištavanje robe u tranzitu</a:t>
          </a:r>
          <a:r>
            <a:rPr lang="hr-HR" sz="20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vi-VN" sz="2000" kern="1200" dirty="0" smtClean="0">
              <a:latin typeface="Arial" pitchFamily="34" charset="0"/>
              <a:cs typeface="Arial" pitchFamily="34" charset="0"/>
            </a:rPr>
            <a:t>prijevoz putnika i tereta; </a:t>
          </a:r>
          <a:endParaRPr lang="hr-HR" sz="2000" kern="1200" dirty="0">
            <a:latin typeface="Arial" pitchFamily="34" charset="0"/>
            <a:cs typeface="Arial" pitchFamily="34" charset="0"/>
          </a:endParaRPr>
        </a:p>
      </dsp:txBody>
      <dsp:txXfrm>
        <a:off x="0" y="1487858"/>
        <a:ext cx="8064896" cy="2788120"/>
      </dsp:txXfrm>
    </dsp:sp>
    <dsp:sp modelId="{D3A14E32-DEF3-4D56-9AFE-8DB5E1E5020B}">
      <dsp:nvSpPr>
        <dsp:cNvPr id="0" name=""/>
        <dsp:cNvSpPr/>
      </dsp:nvSpPr>
      <dsp:spPr>
        <a:xfrm>
          <a:off x="143990" y="4795585"/>
          <a:ext cx="8064887" cy="1757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latin typeface="Arial" pitchFamily="34" charset="0"/>
              <a:cs typeface="Arial" pitchFamily="34" charset="0"/>
            </a:rPr>
            <a:t>Teoretsko i praktično obrazovanje omogućuje lako uključivanje u rad,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latin typeface="Arial" pitchFamily="34" charset="0"/>
              <a:cs typeface="Arial" pitchFamily="34" charset="0"/>
            </a:rPr>
            <a:t>široko opće obrazovanje pruža mogućnost daljnjeg obrazovanja na višim školama i fakultetima</a:t>
          </a:r>
          <a:r>
            <a:rPr lang="hr-HR" sz="2100" kern="1200" dirty="0" smtClean="0"/>
            <a:t>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100" kern="1200" dirty="0"/>
        </a:p>
      </dsp:txBody>
      <dsp:txXfrm>
        <a:off x="143990" y="4795585"/>
        <a:ext cx="8064887" cy="1757142"/>
      </dsp:txXfrm>
    </dsp:sp>
    <dsp:sp modelId="{43E39BE6-569C-4A35-8161-9B6D115BC245}">
      <dsp:nvSpPr>
        <dsp:cNvPr id="0" name=""/>
        <dsp:cNvSpPr/>
      </dsp:nvSpPr>
      <dsp:spPr>
        <a:xfrm>
          <a:off x="648082" y="4406328"/>
          <a:ext cx="6696741" cy="480549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-9067202"/>
            <a:satOff val="5236"/>
            <a:lumOff val="-9607"/>
            <a:alphaOff val="0"/>
          </a:schemeClr>
        </a:solidFill>
        <a:ln w="25400" cap="flat" cmpd="sng" algn="ctr">
          <a:solidFill>
            <a:schemeClr val="accent2">
              <a:hueOff val="-9067202"/>
              <a:satOff val="5236"/>
              <a:lumOff val="-96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latin typeface="Arial" pitchFamily="34" charset="0"/>
              <a:cs typeface="Arial" pitchFamily="34" charset="0"/>
            </a:rPr>
            <a:t>ZAŠTO UPISATI  BAŠ OVAJ PROGRAM?</a:t>
          </a:r>
          <a:endParaRPr lang="hr-HR" sz="1600" b="1" kern="1200" dirty="0">
            <a:latin typeface="Arial" pitchFamily="34" charset="0"/>
            <a:cs typeface="Arial" pitchFamily="34" charset="0"/>
          </a:endParaRPr>
        </a:p>
      </dsp:txBody>
      <dsp:txXfrm>
        <a:off x="671545" y="4429791"/>
        <a:ext cx="6649815" cy="4570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BAF2D-6F78-4223-AE67-D76BBAAF2C61}">
      <dsp:nvSpPr>
        <dsp:cNvPr id="0" name=""/>
        <dsp:cNvSpPr/>
      </dsp:nvSpPr>
      <dsp:spPr>
        <a:xfrm>
          <a:off x="1277029" y="0"/>
          <a:ext cx="828722" cy="828722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951CAB-B7DE-4049-838F-158C4E26DD7F}">
      <dsp:nvSpPr>
        <dsp:cNvPr id="0" name=""/>
        <dsp:cNvSpPr/>
      </dsp:nvSpPr>
      <dsp:spPr>
        <a:xfrm>
          <a:off x="-331488" y="0"/>
          <a:ext cx="662977" cy="662977"/>
        </a:xfrm>
        <a:prstGeom prst="chord">
          <a:avLst>
            <a:gd name="adj1" fmla="val 162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A1405-3A41-417C-8D40-0D9C06A04B67}">
      <dsp:nvSpPr>
        <dsp:cNvPr id="0" name=""/>
        <dsp:cNvSpPr/>
      </dsp:nvSpPr>
      <dsp:spPr>
        <a:xfrm>
          <a:off x="190012" y="828722"/>
          <a:ext cx="6628415" cy="3487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latin typeface="+mn-lt"/>
            </a:rPr>
            <a:t>po</a:t>
          </a:r>
          <a:r>
            <a:rPr lang="vi-VN" sz="1800" kern="1200" dirty="0" smtClean="0">
              <a:latin typeface="+mn-lt"/>
            </a:rPr>
            <a:t>pravlja i održava motorna vozila u servisnim i remontnim radionicama, servisima proizvođača automobila i u obrtničkim radionicama</a:t>
          </a:r>
          <a:endParaRPr lang="hr-HR" sz="1800" kern="1200" dirty="0">
            <a:latin typeface="+mn-lt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>
              <a:latin typeface="+mn-lt"/>
            </a:rPr>
            <a:t>održavanje, popravci pojedinih sklopova i motora s unutarnjim izgaranjem i sustavom prijenosa snage, te generalni remonti vozila</a:t>
          </a:r>
          <a:endParaRPr lang="hr-HR" sz="1800" kern="1200" dirty="0">
            <a:latin typeface="+mn-lt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>
              <a:latin typeface="+mn-lt"/>
            </a:rPr>
            <a:t>kontrola i podešava</a:t>
          </a:r>
          <a:r>
            <a:rPr lang="hr-HR" sz="1800" kern="1200" dirty="0" smtClean="0">
              <a:latin typeface="+mn-lt"/>
            </a:rPr>
            <a:t>nje</a:t>
          </a:r>
          <a:r>
            <a:rPr lang="vi-VN" sz="1800" kern="1200" dirty="0" smtClean="0">
              <a:latin typeface="+mn-lt"/>
            </a:rPr>
            <a:t> rad</a:t>
          </a:r>
          <a:r>
            <a:rPr lang="hr-HR" sz="1800" kern="1200" dirty="0" smtClean="0">
              <a:latin typeface="+mn-lt"/>
            </a:rPr>
            <a:t>a</a:t>
          </a:r>
          <a:r>
            <a:rPr lang="vi-VN" sz="1800" kern="1200" dirty="0" smtClean="0">
              <a:latin typeface="+mn-lt"/>
            </a:rPr>
            <a:t> pojedinačnih mehanizama, izmjenjuje potrošene dijelove, </a:t>
          </a:r>
          <a:endParaRPr lang="hr-HR" sz="1800" kern="1200" dirty="0">
            <a:latin typeface="+mn-lt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latin typeface="+mn-lt"/>
            </a:rPr>
            <a:t>obavljanje </a:t>
          </a:r>
          <a:r>
            <a:rPr lang="vi-VN" sz="1800" kern="1200" dirty="0" smtClean="0">
              <a:latin typeface="+mn-lt"/>
            </a:rPr>
            <a:t>poslov</a:t>
          </a:r>
          <a:r>
            <a:rPr lang="hr-HR" sz="1800" kern="1200" dirty="0" smtClean="0">
              <a:latin typeface="+mn-lt"/>
            </a:rPr>
            <a:t>a</a:t>
          </a:r>
          <a:r>
            <a:rPr lang="vi-VN" sz="1800" kern="1200" dirty="0" smtClean="0">
              <a:latin typeface="+mn-lt"/>
            </a:rPr>
            <a:t> koji se odnose na djelomično održavanje karoserija, okvira i zaštitu od korozije</a:t>
          </a:r>
          <a:endParaRPr lang="hr-HR" sz="1800" kern="1200" dirty="0">
            <a:latin typeface="+mn-lt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>
              <a:latin typeface="+mn-lt"/>
            </a:rPr>
            <a:t>ispitivanje motora s unutarnjim izgaranjem, kočionih uređaja, sustava paljenja i uređaja za pročišćavanje ispušnih plinova</a:t>
          </a:r>
          <a:endParaRPr lang="hr-HR" sz="1800" kern="1200" dirty="0">
            <a:latin typeface="+mn-lt"/>
          </a:endParaRPr>
        </a:p>
      </dsp:txBody>
      <dsp:txXfrm>
        <a:off x="190012" y="828722"/>
        <a:ext cx="6628415" cy="3487538"/>
      </dsp:txXfrm>
    </dsp:sp>
    <dsp:sp modelId="{98F0F48F-75DE-4D34-AF73-AD8A60D7689C}">
      <dsp:nvSpPr>
        <dsp:cNvPr id="0" name=""/>
        <dsp:cNvSpPr/>
      </dsp:nvSpPr>
      <dsp:spPr>
        <a:xfrm>
          <a:off x="224666" y="0"/>
          <a:ext cx="6559107" cy="828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kern="1200" dirty="0" smtClean="0"/>
            <a:t>Kompetencije, znanja i vještine koje učenik stječe:</a:t>
          </a:r>
          <a:endParaRPr lang="hr-HR" sz="2400" kern="1200" dirty="0"/>
        </a:p>
      </dsp:txBody>
      <dsp:txXfrm>
        <a:off x="224666" y="0"/>
        <a:ext cx="6559107" cy="8287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E0292-B08F-4420-9CDE-9099C7ECF119}">
      <dsp:nvSpPr>
        <dsp:cNvPr id="0" name=""/>
        <dsp:cNvSpPr/>
      </dsp:nvSpPr>
      <dsp:spPr>
        <a:xfrm rot="5400000">
          <a:off x="1338508" y="703919"/>
          <a:ext cx="1214641" cy="202113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BA238-F127-4DB1-B77C-362071C952E9}">
      <dsp:nvSpPr>
        <dsp:cNvPr id="0" name=""/>
        <dsp:cNvSpPr/>
      </dsp:nvSpPr>
      <dsp:spPr>
        <a:xfrm>
          <a:off x="1135754" y="1307803"/>
          <a:ext cx="1824693" cy="1599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neometano obavljanje frizerske usluge uz poštivanje osnovnih pravila struke</a:t>
          </a:r>
          <a:endParaRPr lang="hr-HR" sz="1700" kern="1200" dirty="0"/>
        </a:p>
      </dsp:txBody>
      <dsp:txXfrm>
        <a:off x="1135754" y="1307803"/>
        <a:ext cx="1824693" cy="1599450"/>
      </dsp:txXfrm>
    </dsp:sp>
    <dsp:sp modelId="{62DCB07E-EB8A-4676-A143-5FACDE266673}">
      <dsp:nvSpPr>
        <dsp:cNvPr id="0" name=""/>
        <dsp:cNvSpPr/>
      </dsp:nvSpPr>
      <dsp:spPr>
        <a:xfrm>
          <a:off x="2616166" y="555121"/>
          <a:ext cx="344281" cy="34428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DDBF66-AC23-42E1-810C-1147B169E003}">
      <dsp:nvSpPr>
        <dsp:cNvPr id="0" name=""/>
        <dsp:cNvSpPr/>
      </dsp:nvSpPr>
      <dsp:spPr>
        <a:xfrm rot="5400000">
          <a:off x="3572289" y="151168"/>
          <a:ext cx="1214641" cy="202113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AB108-775A-4D7D-9D94-43AA5BC2A550}">
      <dsp:nvSpPr>
        <dsp:cNvPr id="0" name=""/>
        <dsp:cNvSpPr/>
      </dsp:nvSpPr>
      <dsp:spPr>
        <a:xfrm>
          <a:off x="3369535" y="755052"/>
          <a:ext cx="1824693" cy="1599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savladavanje </a:t>
          </a:r>
          <a:r>
            <a:rPr lang="pl-PL" sz="1700" kern="1200" dirty="0" smtClean="0"/>
            <a:t>radnih procedura i frizerskih procesa</a:t>
          </a:r>
          <a:endParaRPr lang="hr-HR" sz="1700" kern="1200" dirty="0"/>
        </a:p>
      </dsp:txBody>
      <dsp:txXfrm>
        <a:off x="3369535" y="755052"/>
        <a:ext cx="1824693" cy="1599450"/>
      </dsp:txXfrm>
    </dsp:sp>
    <dsp:sp modelId="{FD193CCB-1B41-4C6B-8B31-B839C591C494}">
      <dsp:nvSpPr>
        <dsp:cNvPr id="0" name=""/>
        <dsp:cNvSpPr/>
      </dsp:nvSpPr>
      <dsp:spPr>
        <a:xfrm>
          <a:off x="4849947" y="2369"/>
          <a:ext cx="344281" cy="34428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2A136D-627C-4D0C-915A-2E43B770BB6F}">
      <dsp:nvSpPr>
        <dsp:cNvPr id="0" name=""/>
        <dsp:cNvSpPr/>
      </dsp:nvSpPr>
      <dsp:spPr>
        <a:xfrm rot="5400000">
          <a:off x="5806071" y="-401583"/>
          <a:ext cx="1214641" cy="202113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05813-30F5-4D5B-A7AE-49E466FC4585}">
      <dsp:nvSpPr>
        <dsp:cNvPr id="0" name=""/>
        <dsp:cNvSpPr/>
      </dsp:nvSpPr>
      <dsp:spPr>
        <a:xfrm>
          <a:off x="5603317" y="202301"/>
          <a:ext cx="1824693" cy="1599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uspješna komunikaciji u radnom procesu</a:t>
          </a:r>
          <a:endParaRPr lang="hr-HR" sz="1700" kern="1200" dirty="0"/>
        </a:p>
      </dsp:txBody>
      <dsp:txXfrm>
        <a:off x="5603317" y="202301"/>
        <a:ext cx="1824693" cy="15994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F078F-A633-4585-A664-B1FFDF0BF06F}">
      <dsp:nvSpPr>
        <dsp:cNvPr id="0" name=""/>
        <dsp:cNvSpPr/>
      </dsp:nvSpPr>
      <dsp:spPr>
        <a:xfrm>
          <a:off x="-5114931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556559-90F2-41CD-BE8D-0A33CF998AE9}">
      <dsp:nvSpPr>
        <dsp:cNvPr id="0" name=""/>
        <dsp:cNvSpPr/>
      </dsp:nvSpPr>
      <dsp:spPr>
        <a:xfrm>
          <a:off x="317496" y="205750"/>
          <a:ext cx="7851682" cy="411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48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>
              <a:latin typeface="+mn-lt"/>
            </a:rPr>
            <a:t>Steći vještinu rada na strojevima za obradu drva kao i njihovo osnovno održavanje</a:t>
          </a:r>
          <a:endParaRPr lang="hr-HR" sz="1600" kern="1200" dirty="0">
            <a:latin typeface="+mn-lt"/>
          </a:endParaRPr>
        </a:p>
      </dsp:txBody>
      <dsp:txXfrm>
        <a:off x="317496" y="205750"/>
        <a:ext cx="7851682" cy="411319"/>
      </dsp:txXfrm>
    </dsp:sp>
    <dsp:sp modelId="{526D6B16-3CAB-421E-8481-18C347791B00}">
      <dsp:nvSpPr>
        <dsp:cNvPr id="0" name=""/>
        <dsp:cNvSpPr/>
      </dsp:nvSpPr>
      <dsp:spPr>
        <a:xfrm>
          <a:off x="60421" y="154335"/>
          <a:ext cx="514149" cy="51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EB57B-3594-496D-863E-B1C040315A8C}">
      <dsp:nvSpPr>
        <dsp:cNvPr id="0" name=""/>
        <dsp:cNvSpPr/>
      </dsp:nvSpPr>
      <dsp:spPr>
        <a:xfrm>
          <a:off x="689983" y="823091"/>
          <a:ext cx="7479195" cy="411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48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>
              <a:latin typeface="+mn-lt"/>
            </a:rPr>
            <a:t>Razviti sposobnosti izrade bilo kojeg proizvoda iz širokog spektra finalnih drvnih proizvoda</a:t>
          </a:r>
          <a:endParaRPr lang="hr-HR" sz="1600" kern="1200" dirty="0">
            <a:latin typeface="+mn-lt"/>
          </a:endParaRPr>
        </a:p>
      </dsp:txBody>
      <dsp:txXfrm>
        <a:off x="689983" y="823091"/>
        <a:ext cx="7479195" cy="411319"/>
      </dsp:txXfrm>
    </dsp:sp>
    <dsp:sp modelId="{2B612690-673E-47E7-B68F-A3DE245940BA}">
      <dsp:nvSpPr>
        <dsp:cNvPr id="0" name=""/>
        <dsp:cNvSpPr/>
      </dsp:nvSpPr>
      <dsp:spPr>
        <a:xfrm>
          <a:off x="432908" y="771676"/>
          <a:ext cx="514149" cy="51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63C978-380B-457F-A6BE-A93CEFED7C84}">
      <dsp:nvSpPr>
        <dsp:cNvPr id="0" name=""/>
        <dsp:cNvSpPr/>
      </dsp:nvSpPr>
      <dsp:spPr>
        <a:xfrm>
          <a:off x="894103" y="1439980"/>
          <a:ext cx="7275074" cy="411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48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>
              <a:latin typeface="+mn-lt"/>
            </a:rPr>
            <a:t>Razviti vještinu sastavljanja, okivanja i ugradnje drvnih proizvoda</a:t>
          </a:r>
          <a:endParaRPr lang="hr-HR" sz="1600" kern="1200" dirty="0">
            <a:latin typeface="+mn-lt"/>
          </a:endParaRPr>
        </a:p>
      </dsp:txBody>
      <dsp:txXfrm>
        <a:off x="894103" y="1439980"/>
        <a:ext cx="7275074" cy="411319"/>
      </dsp:txXfrm>
    </dsp:sp>
    <dsp:sp modelId="{3251DB3C-7586-4EE3-90F9-AA72F46F99F6}">
      <dsp:nvSpPr>
        <dsp:cNvPr id="0" name=""/>
        <dsp:cNvSpPr/>
      </dsp:nvSpPr>
      <dsp:spPr>
        <a:xfrm>
          <a:off x="637029" y="1388565"/>
          <a:ext cx="514149" cy="51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607052-75B9-4BFA-9F79-BEEBB83C711C}">
      <dsp:nvSpPr>
        <dsp:cNvPr id="0" name=""/>
        <dsp:cNvSpPr/>
      </dsp:nvSpPr>
      <dsp:spPr>
        <a:xfrm>
          <a:off x="959277" y="2057321"/>
          <a:ext cx="7209900" cy="411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48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>
              <a:latin typeface="+mn-lt"/>
            </a:rPr>
            <a:t>Upoznati načina prikazivanja budućeg proizvoda crtežom te steći sposobnost izrade jednostavnih crteža</a:t>
          </a:r>
          <a:endParaRPr lang="hr-HR" sz="1600" kern="1200" dirty="0">
            <a:latin typeface="+mn-lt"/>
          </a:endParaRPr>
        </a:p>
      </dsp:txBody>
      <dsp:txXfrm>
        <a:off x="959277" y="2057321"/>
        <a:ext cx="7209900" cy="411319"/>
      </dsp:txXfrm>
    </dsp:sp>
    <dsp:sp modelId="{58CF0ABD-D601-4B1B-9DAA-C31619957428}">
      <dsp:nvSpPr>
        <dsp:cNvPr id="0" name=""/>
        <dsp:cNvSpPr/>
      </dsp:nvSpPr>
      <dsp:spPr>
        <a:xfrm>
          <a:off x="702203" y="2005906"/>
          <a:ext cx="514149" cy="51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B898A2-4FB3-456F-BE23-0BB3B68D22F7}">
      <dsp:nvSpPr>
        <dsp:cNvPr id="0" name=""/>
        <dsp:cNvSpPr/>
      </dsp:nvSpPr>
      <dsp:spPr>
        <a:xfrm>
          <a:off x="894103" y="2674663"/>
          <a:ext cx="7275074" cy="411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48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>
              <a:latin typeface="+mn-lt"/>
            </a:rPr>
            <a:t>Upoznati rad računala i mogućnost primjene u stolarstvu</a:t>
          </a:r>
          <a:endParaRPr lang="hr-HR" sz="1600" kern="1200" dirty="0">
            <a:latin typeface="+mn-lt"/>
          </a:endParaRPr>
        </a:p>
      </dsp:txBody>
      <dsp:txXfrm>
        <a:off x="894103" y="2674663"/>
        <a:ext cx="7275074" cy="411319"/>
      </dsp:txXfrm>
    </dsp:sp>
    <dsp:sp modelId="{39B8E11F-CBFC-4A21-849A-9AB0B5D9EB02}">
      <dsp:nvSpPr>
        <dsp:cNvPr id="0" name=""/>
        <dsp:cNvSpPr/>
      </dsp:nvSpPr>
      <dsp:spPr>
        <a:xfrm>
          <a:off x="637029" y="2623248"/>
          <a:ext cx="514149" cy="51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E121CD-F4C7-4B9C-B592-A7F6AE582F33}">
      <dsp:nvSpPr>
        <dsp:cNvPr id="0" name=""/>
        <dsp:cNvSpPr/>
      </dsp:nvSpPr>
      <dsp:spPr>
        <a:xfrm>
          <a:off x="689983" y="3291551"/>
          <a:ext cx="7479195" cy="411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48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>
              <a:latin typeface="+mn-lt"/>
            </a:rPr>
            <a:t>Naučiti izračunati utrošak materijala te kalkulaciju budućeg proizvoda</a:t>
          </a:r>
          <a:endParaRPr lang="hr-HR" sz="1600" kern="1200" dirty="0">
            <a:latin typeface="+mn-lt"/>
          </a:endParaRPr>
        </a:p>
      </dsp:txBody>
      <dsp:txXfrm>
        <a:off x="689983" y="3291551"/>
        <a:ext cx="7479195" cy="411319"/>
      </dsp:txXfrm>
    </dsp:sp>
    <dsp:sp modelId="{039E4CCA-7960-4DF4-8B8A-13FE6FE9DA29}">
      <dsp:nvSpPr>
        <dsp:cNvPr id="0" name=""/>
        <dsp:cNvSpPr/>
      </dsp:nvSpPr>
      <dsp:spPr>
        <a:xfrm>
          <a:off x="432908" y="3240136"/>
          <a:ext cx="514149" cy="51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F79E4-9C6A-480A-A7BF-A16B2E89C767}">
      <dsp:nvSpPr>
        <dsp:cNvPr id="0" name=""/>
        <dsp:cNvSpPr/>
      </dsp:nvSpPr>
      <dsp:spPr>
        <a:xfrm>
          <a:off x="317496" y="3908893"/>
          <a:ext cx="7851682" cy="411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48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 dirty="0" smtClean="0">
              <a:latin typeface="+mn-lt"/>
            </a:rPr>
            <a:t>Upoznati osnovna načela uređenja interijera</a:t>
          </a:r>
          <a:endParaRPr lang="hr-HR" sz="1600" kern="1200" dirty="0">
            <a:latin typeface="+mn-lt"/>
          </a:endParaRPr>
        </a:p>
      </dsp:txBody>
      <dsp:txXfrm>
        <a:off x="317496" y="3908893"/>
        <a:ext cx="7851682" cy="411319"/>
      </dsp:txXfrm>
    </dsp:sp>
    <dsp:sp modelId="{413ADAC0-C533-493C-961A-9D89CE0CB84E}">
      <dsp:nvSpPr>
        <dsp:cNvPr id="0" name=""/>
        <dsp:cNvSpPr/>
      </dsp:nvSpPr>
      <dsp:spPr>
        <a:xfrm>
          <a:off x="60421" y="3857478"/>
          <a:ext cx="514149" cy="51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6C9A4-D628-4E49-A3D8-1D5EEADBE70C}">
      <dsp:nvSpPr>
        <dsp:cNvPr id="0" name=""/>
        <dsp:cNvSpPr/>
      </dsp:nvSpPr>
      <dsp:spPr>
        <a:xfrm>
          <a:off x="228070" y="2192"/>
          <a:ext cx="7472773" cy="6868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Kompetencije, znanja i vještine koje učenik stječe:</a:t>
          </a:r>
          <a:endParaRPr lang="hr-HR" sz="2800" kern="1200" dirty="0"/>
        </a:p>
      </dsp:txBody>
      <dsp:txXfrm>
        <a:off x="248188" y="22310"/>
        <a:ext cx="7432537" cy="646652"/>
      </dsp:txXfrm>
    </dsp:sp>
    <dsp:sp modelId="{E34949D8-FA4B-4E62-B512-92C2CD58E327}">
      <dsp:nvSpPr>
        <dsp:cNvPr id="0" name=""/>
        <dsp:cNvSpPr/>
      </dsp:nvSpPr>
      <dsp:spPr>
        <a:xfrm>
          <a:off x="975347" y="689080"/>
          <a:ext cx="747277" cy="515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166"/>
              </a:lnTo>
              <a:lnTo>
                <a:pt x="747277" y="5151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CD35D3-AFA6-45AC-BBD2-0DCBE05411AC}">
      <dsp:nvSpPr>
        <dsp:cNvPr id="0" name=""/>
        <dsp:cNvSpPr/>
      </dsp:nvSpPr>
      <dsp:spPr>
        <a:xfrm>
          <a:off x="1722624" y="860803"/>
          <a:ext cx="5904210" cy="6868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400" kern="1200" dirty="0" smtClean="0"/>
            <a:t>samostalno obavlja poslov</a:t>
          </a:r>
          <a:r>
            <a:rPr lang="hr-HR" sz="1400" kern="1200" dirty="0" smtClean="0"/>
            <a:t>e</a:t>
          </a:r>
          <a:r>
            <a:rPr lang="vi-VN" sz="1400" kern="1200" dirty="0" smtClean="0"/>
            <a:t> i radn</a:t>
          </a:r>
          <a:r>
            <a:rPr lang="hr-HR" sz="1400" kern="1200" dirty="0" smtClean="0"/>
            <a:t>e</a:t>
          </a:r>
          <a:r>
            <a:rPr lang="vi-VN" sz="1400" kern="1200" dirty="0" smtClean="0"/>
            <a:t> zadatk</a:t>
          </a:r>
          <a:r>
            <a:rPr lang="hr-HR" sz="1400" kern="1200" dirty="0" smtClean="0"/>
            <a:t>e</a:t>
          </a:r>
          <a:r>
            <a:rPr lang="vi-VN" sz="1400" kern="1200" dirty="0" smtClean="0"/>
            <a:t> rukovanja klasičnim i numerički upravljanim alatnim strojevima (NUAS) u proizvodnji kao i izradi strojnih dijelova pri remontu strojeva i uređaja</a:t>
          </a:r>
          <a:endParaRPr lang="hr-HR" sz="1400" kern="1200" dirty="0"/>
        </a:p>
      </dsp:txBody>
      <dsp:txXfrm>
        <a:off x="1742742" y="880921"/>
        <a:ext cx="5863974" cy="646652"/>
      </dsp:txXfrm>
    </dsp:sp>
    <dsp:sp modelId="{7967D67C-90FD-438D-AA3E-7046C177FD44}">
      <dsp:nvSpPr>
        <dsp:cNvPr id="0" name=""/>
        <dsp:cNvSpPr/>
      </dsp:nvSpPr>
      <dsp:spPr>
        <a:xfrm>
          <a:off x="975347" y="689080"/>
          <a:ext cx="747277" cy="1373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3777"/>
              </a:lnTo>
              <a:lnTo>
                <a:pt x="747277" y="13737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09F4FF-459E-4C0D-9A8F-76E6408AD115}">
      <dsp:nvSpPr>
        <dsp:cNvPr id="0" name=""/>
        <dsp:cNvSpPr/>
      </dsp:nvSpPr>
      <dsp:spPr>
        <a:xfrm>
          <a:off x="1722624" y="1719414"/>
          <a:ext cx="5883790" cy="6868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s</a:t>
          </a:r>
          <a:r>
            <a:rPr lang="vi-VN" sz="1400" kern="1200" dirty="0" smtClean="0"/>
            <a:t>amostalno izrađuje jednostavnije tehničke crteže i skice, a složenije očitava kako bi prema njima mogao izrađivati izratke</a:t>
          </a:r>
          <a:endParaRPr lang="hr-HR" sz="1400" kern="1200" dirty="0"/>
        </a:p>
      </dsp:txBody>
      <dsp:txXfrm>
        <a:off x="1742742" y="1739532"/>
        <a:ext cx="5843554" cy="646652"/>
      </dsp:txXfrm>
    </dsp:sp>
    <dsp:sp modelId="{7FF072C3-5235-4F42-A0A8-1994A6138FD8}">
      <dsp:nvSpPr>
        <dsp:cNvPr id="0" name=""/>
        <dsp:cNvSpPr/>
      </dsp:nvSpPr>
      <dsp:spPr>
        <a:xfrm>
          <a:off x="975347" y="689080"/>
          <a:ext cx="747277" cy="2232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2388"/>
              </a:lnTo>
              <a:lnTo>
                <a:pt x="747277" y="22323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0AF63-62BA-4B10-82AD-467ED0E26017}">
      <dsp:nvSpPr>
        <dsp:cNvPr id="0" name=""/>
        <dsp:cNvSpPr/>
      </dsp:nvSpPr>
      <dsp:spPr>
        <a:xfrm>
          <a:off x="1722624" y="2578025"/>
          <a:ext cx="6042192" cy="6868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r</a:t>
          </a:r>
          <a:r>
            <a:rPr lang="vi-VN" sz="1400" kern="1200" dirty="0" smtClean="0"/>
            <a:t>adi na upravljačkim računalima na numerički kontroliranim strojevima, podešava ih, održava i popravlja</a:t>
          </a:r>
          <a:endParaRPr lang="hr-HR" sz="1400" kern="1200" dirty="0"/>
        </a:p>
      </dsp:txBody>
      <dsp:txXfrm>
        <a:off x="1742742" y="2598143"/>
        <a:ext cx="6001956" cy="646652"/>
      </dsp:txXfrm>
    </dsp:sp>
    <dsp:sp modelId="{1194DE09-BD44-4B59-89D5-EA111C4BFF50}">
      <dsp:nvSpPr>
        <dsp:cNvPr id="0" name=""/>
        <dsp:cNvSpPr/>
      </dsp:nvSpPr>
      <dsp:spPr>
        <a:xfrm>
          <a:off x="975347" y="689080"/>
          <a:ext cx="747277" cy="3090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0999"/>
              </a:lnTo>
              <a:lnTo>
                <a:pt x="747277" y="30909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8D1777-2683-43A2-AC76-0DC291088E44}">
      <dsp:nvSpPr>
        <dsp:cNvPr id="0" name=""/>
        <dsp:cNvSpPr/>
      </dsp:nvSpPr>
      <dsp:spPr>
        <a:xfrm>
          <a:off x="1722624" y="3436636"/>
          <a:ext cx="5904199" cy="6868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z</a:t>
          </a:r>
          <a:r>
            <a:rPr lang="vi-VN" sz="1400" kern="1200" dirty="0" smtClean="0"/>
            <a:t>a sve se proračune, skiciranja i crteže koristi odgovarajućim računalnim programima, naročito vezanim uz crtanje na računalu (AutoCAD, Catia, SolidEge)</a:t>
          </a:r>
          <a:endParaRPr lang="hr-HR" sz="1400" kern="1200" dirty="0"/>
        </a:p>
      </dsp:txBody>
      <dsp:txXfrm>
        <a:off x="1742742" y="3456754"/>
        <a:ext cx="5863963" cy="646652"/>
      </dsp:txXfrm>
    </dsp:sp>
    <dsp:sp modelId="{DEA5B82E-E0D6-4057-87A4-FCE28FED0B19}">
      <dsp:nvSpPr>
        <dsp:cNvPr id="0" name=""/>
        <dsp:cNvSpPr/>
      </dsp:nvSpPr>
      <dsp:spPr>
        <a:xfrm>
          <a:off x="975347" y="689080"/>
          <a:ext cx="747277" cy="3949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9610"/>
              </a:lnTo>
              <a:lnTo>
                <a:pt x="747277" y="39496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6AB126-54A4-41D8-B246-4123BD2F78A4}">
      <dsp:nvSpPr>
        <dsp:cNvPr id="0" name=""/>
        <dsp:cNvSpPr/>
      </dsp:nvSpPr>
      <dsp:spPr>
        <a:xfrm>
          <a:off x="1722624" y="4295247"/>
          <a:ext cx="5727663" cy="6868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k</a:t>
          </a:r>
          <a:r>
            <a:rPr lang="vi-VN" sz="1400" kern="1200" dirty="0" smtClean="0"/>
            <a:t>oristi se programom za simulaciju koji služi za programiranje CNC stroja i izvođenje 3D simulacija obrade</a:t>
          </a:r>
          <a:endParaRPr lang="hr-HR" sz="1400" kern="1200" dirty="0"/>
        </a:p>
      </dsp:txBody>
      <dsp:txXfrm>
        <a:off x="1742742" y="4315365"/>
        <a:ext cx="5687427" cy="6466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6C9A4-D628-4E49-A3D8-1D5EEADBE70C}">
      <dsp:nvSpPr>
        <dsp:cNvPr id="0" name=""/>
        <dsp:cNvSpPr/>
      </dsp:nvSpPr>
      <dsp:spPr>
        <a:xfrm>
          <a:off x="2427" y="214028"/>
          <a:ext cx="7971665" cy="7327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 smtClean="0">
              <a:latin typeface="Arial" pitchFamily="34" charset="0"/>
              <a:cs typeface="Arial" pitchFamily="34" charset="0"/>
            </a:rPr>
            <a:t>Kompetencije, znanja i vještine koje učenik stječe:</a:t>
          </a:r>
          <a:endParaRPr lang="hr-HR" sz="2700" kern="1200" dirty="0">
            <a:latin typeface="Arial" pitchFamily="34" charset="0"/>
            <a:cs typeface="Arial" pitchFamily="34" charset="0"/>
          </a:endParaRPr>
        </a:p>
      </dsp:txBody>
      <dsp:txXfrm>
        <a:off x="23888" y="235489"/>
        <a:ext cx="7928743" cy="689824"/>
      </dsp:txXfrm>
    </dsp:sp>
    <dsp:sp modelId="{43924D98-A6B4-4B6C-AD75-31992E593F65}">
      <dsp:nvSpPr>
        <dsp:cNvPr id="0" name=""/>
        <dsp:cNvSpPr/>
      </dsp:nvSpPr>
      <dsp:spPr>
        <a:xfrm>
          <a:off x="799594" y="946775"/>
          <a:ext cx="797166" cy="549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9559"/>
              </a:lnTo>
              <a:lnTo>
                <a:pt x="797166" y="5495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50D4A9-5CD6-4BCE-867D-A71C6CDE2582}">
      <dsp:nvSpPr>
        <dsp:cNvPr id="0" name=""/>
        <dsp:cNvSpPr/>
      </dsp:nvSpPr>
      <dsp:spPr>
        <a:xfrm>
          <a:off x="1596760" y="1129961"/>
          <a:ext cx="6271359" cy="732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0" i="0" kern="1200" dirty="0" smtClean="0">
              <a:latin typeface="Arial" pitchFamily="34" charset="0"/>
              <a:cs typeface="Arial" pitchFamily="34" charset="0"/>
            </a:rPr>
            <a:t>objedinjuje tri instalaterska zanimanja: instalater grijanja i klimatizacije, vodoinstalater i plinoinstalater</a:t>
          </a:r>
          <a:endParaRPr lang="hr-HR" sz="1600" kern="1200" dirty="0">
            <a:latin typeface="Arial" pitchFamily="34" charset="0"/>
            <a:cs typeface="Arial" pitchFamily="34" charset="0"/>
          </a:endParaRPr>
        </a:p>
      </dsp:txBody>
      <dsp:txXfrm>
        <a:off x="1618221" y="1151422"/>
        <a:ext cx="6228437" cy="689824"/>
      </dsp:txXfrm>
    </dsp:sp>
    <dsp:sp modelId="{E34949D8-FA4B-4E62-B512-92C2CD58E327}">
      <dsp:nvSpPr>
        <dsp:cNvPr id="0" name=""/>
        <dsp:cNvSpPr/>
      </dsp:nvSpPr>
      <dsp:spPr>
        <a:xfrm>
          <a:off x="799594" y="946775"/>
          <a:ext cx="797166" cy="1465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5492"/>
              </a:lnTo>
              <a:lnTo>
                <a:pt x="797166" y="14654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CD35D3-AFA6-45AC-BBD2-0DCBE05411AC}">
      <dsp:nvSpPr>
        <dsp:cNvPr id="0" name=""/>
        <dsp:cNvSpPr/>
      </dsp:nvSpPr>
      <dsp:spPr>
        <a:xfrm>
          <a:off x="1596760" y="2045894"/>
          <a:ext cx="6298383" cy="732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b="0" i="0" kern="1200" dirty="0" smtClean="0">
              <a:latin typeface="Arial" pitchFamily="34" charset="0"/>
              <a:cs typeface="Arial" pitchFamily="34" charset="0"/>
            </a:rPr>
            <a:t>ugrađuje, sastavlja i održava instalacije i uređaje centralnog grijanja, klimatizacije, vodovoda, plinske instalacije i trošila, </a:t>
          </a:r>
          <a:endParaRPr lang="hr-HR" sz="1600" kern="1200" dirty="0">
            <a:latin typeface="Arial" pitchFamily="34" charset="0"/>
            <a:cs typeface="Arial" pitchFamily="34" charset="0"/>
          </a:endParaRPr>
        </a:p>
      </dsp:txBody>
      <dsp:txXfrm>
        <a:off x="1618221" y="2067355"/>
        <a:ext cx="6255461" cy="689824"/>
      </dsp:txXfrm>
    </dsp:sp>
    <dsp:sp modelId="{229F7A09-23B7-4132-983A-C97895DA2096}">
      <dsp:nvSpPr>
        <dsp:cNvPr id="0" name=""/>
        <dsp:cNvSpPr/>
      </dsp:nvSpPr>
      <dsp:spPr>
        <a:xfrm>
          <a:off x="799594" y="946775"/>
          <a:ext cx="797166" cy="2381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1425"/>
              </a:lnTo>
              <a:lnTo>
                <a:pt x="797166" y="2381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214BF8-EED3-4969-9050-583C9565E7C1}">
      <dsp:nvSpPr>
        <dsp:cNvPr id="0" name=""/>
        <dsp:cNvSpPr/>
      </dsp:nvSpPr>
      <dsp:spPr>
        <a:xfrm>
          <a:off x="1596760" y="2961827"/>
          <a:ext cx="6393699" cy="732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b="0" i="0" kern="1200" dirty="0" smtClean="0">
              <a:latin typeface="Arial" pitchFamily="34" charset="0"/>
              <a:cs typeface="Arial" pitchFamily="34" charset="0"/>
            </a:rPr>
            <a:t>u izbornoj nastavi usvaja znanja o instalaciji fotonaponskih ćelija i solarnih kolektora</a:t>
          </a:r>
          <a:endParaRPr lang="hr-HR" sz="1600" kern="1200" dirty="0">
            <a:latin typeface="Arial" pitchFamily="34" charset="0"/>
            <a:cs typeface="Arial" pitchFamily="34" charset="0"/>
          </a:endParaRPr>
        </a:p>
      </dsp:txBody>
      <dsp:txXfrm>
        <a:off x="1618221" y="2983288"/>
        <a:ext cx="6350777" cy="689824"/>
      </dsp:txXfrm>
    </dsp:sp>
    <dsp:sp modelId="{9D8275CC-8C19-40DF-8827-E6FB2B70464C}">
      <dsp:nvSpPr>
        <dsp:cNvPr id="0" name=""/>
        <dsp:cNvSpPr/>
      </dsp:nvSpPr>
      <dsp:spPr>
        <a:xfrm>
          <a:off x="799594" y="946775"/>
          <a:ext cx="797166" cy="3297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7359"/>
              </a:lnTo>
              <a:lnTo>
                <a:pt x="797166" y="3297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3B6C5-E1C8-4D32-82A4-D53832CDE06B}">
      <dsp:nvSpPr>
        <dsp:cNvPr id="0" name=""/>
        <dsp:cNvSpPr/>
      </dsp:nvSpPr>
      <dsp:spPr>
        <a:xfrm>
          <a:off x="1596760" y="3877760"/>
          <a:ext cx="6296566" cy="732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b="0" i="0" kern="1200" dirty="0" smtClean="0">
              <a:latin typeface="Arial" pitchFamily="34" charset="0"/>
              <a:cs typeface="Arial" pitchFamily="34" charset="0"/>
            </a:rPr>
            <a:t>izrađuje, montira, održava, nadzire rad i servisira vodovodne sustave, te sustave za grijanje, hlađenje i klimatizaciju</a:t>
          </a:r>
          <a:endParaRPr lang="hr-HR" sz="1600" kern="1200" dirty="0">
            <a:latin typeface="Arial" pitchFamily="34" charset="0"/>
            <a:cs typeface="Arial" pitchFamily="34" charset="0"/>
          </a:endParaRPr>
        </a:p>
      </dsp:txBody>
      <dsp:txXfrm>
        <a:off x="1618221" y="3899221"/>
        <a:ext cx="6253644" cy="689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ED61F-E1D7-4891-98DB-DDCF4A23AFC7}" type="datetimeFigureOut">
              <a:rPr lang="hr-HR" smtClean="0"/>
              <a:pPr/>
              <a:t>2.6.2020.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2D5FB-2736-4463-9240-F7511889DDB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7695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5D65F-DA96-4EAA-B05E-48F6CBE2A8FE}" type="datetimeFigureOut">
              <a:rPr lang="fr-FR"/>
              <a:pPr>
                <a:defRPr/>
              </a:pPr>
              <a:t>02/06/2020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406D4-D679-4FDC-976F-9953097424C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05855079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B9D18-3CB0-407D-A714-F4C1DB53BCD2}" type="datetimeFigureOut">
              <a:rPr lang="fr-FR"/>
              <a:pPr>
                <a:defRPr/>
              </a:pPr>
              <a:t>02/06/2020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8F217-E826-4A7D-A691-AA5B612B38C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08456564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110AE-8396-4F95-AF61-95ED015EC994}" type="datetimeFigureOut">
              <a:rPr lang="fr-FR"/>
              <a:pPr>
                <a:defRPr/>
              </a:pPr>
              <a:t>02/06/2020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507A-1C1C-4A1D-B879-D6B31ACC1C7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2620642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5D65F-DA96-4EAA-B05E-48F6CBE2A8F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406D4-D679-4FDC-976F-9953097424C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1508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89CA0-5DDD-4392-B1A9-3758D9B2183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4E42C-F399-450B-9AB7-CB2CCFD00A0D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699393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2DE03-0A3C-4E37-824A-18E8790BA03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7593E-CCA8-412B-BECB-DE4CC049438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73929"/>
      </p:ext>
    </p:extLst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B8886-5DC8-45DE-8C30-0799BD4D883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BB023-C1C2-4A01-9BDE-9FABC9682B5C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6719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4008C-F492-4EFB-82E3-071693636BD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69041-738E-4AFF-B029-78A197D835F7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16250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17AA7-7BD6-4247-B958-4E6F6276390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E0D4F-35B2-4855-A784-FA58B32F8204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09537"/>
      </p:ext>
    </p:extLst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F9A34-EB0A-4AD8-BF07-B67AB40A4D9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03B1C-71F7-4B30-813B-87A7EAEC19C7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9874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55320-75A3-4D82-8E63-CDBE16261ED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1D42F-634B-483C-A116-17A196F55D0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79399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89CA0-5DDD-4392-B1A9-3758D9B2183B}" type="datetimeFigureOut">
              <a:rPr lang="fr-FR"/>
              <a:pPr>
                <a:defRPr/>
              </a:pPr>
              <a:t>02/06/2020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4E42C-F399-450B-9AB7-CB2CCFD00A0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3202505"/>
      </p:ext>
    </p:extLst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Kliknite ikonu da biste dodali  sliku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95AC6-9DA0-4E99-83DC-CD2A06AF3E5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3FD1F-1CDB-48A8-8427-C1230D52939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28247"/>
      </p:ext>
    </p:extLst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B9D18-3CB0-407D-A714-F4C1DB53BCD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8F217-E826-4A7D-A691-AA5B612B38C5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943250"/>
      </p:ext>
    </p:extLst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110AE-8396-4F95-AF61-95ED015EC99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507A-1C1C-4A1D-B879-D6B31ACC1C7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98713"/>
      </p:ext>
    </p:extLst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5D65F-DA96-4EAA-B05E-48F6CBE2A8F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406D4-D679-4FDC-976F-9953097424C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1508"/>
      </p:ext>
    </p:extLst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89CA0-5DDD-4392-B1A9-3758D9B2183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4E42C-F399-450B-9AB7-CB2CCFD00A0D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699393"/>
      </p:ext>
    </p:extLst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2DE03-0A3C-4E37-824A-18E8790BA03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7593E-CCA8-412B-BECB-DE4CC049438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73929"/>
      </p:ext>
    </p:extLst>
  </p:cSld>
  <p:clrMapOvr>
    <a:masterClrMapping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B8886-5DC8-45DE-8C30-0799BD4D883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BB023-C1C2-4A01-9BDE-9FABC9682B5C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6719"/>
      </p:ext>
    </p:extLst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4008C-F492-4EFB-82E3-071693636BD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69041-738E-4AFF-B029-78A197D835F7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16250"/>
      </p:ext>
    </p:extLst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17AA7-7BD6-4247-B958-4E6F6276390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E0D4F-35B2-4855-A784-FA58B32F8204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09537"/>
      </p:ext>
    </p:extLst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F9A34-EB0A-4AD8-BF07-B67AB40A4D9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03B1C-71F7-4B30-813B-87A7EAEC19C7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9874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2DE03-0A3C-4E37-824A-18E8790BA033}" type="datetimeFigureOut">
              <a:rPr lang="fr-FR"/>
              <a:pPr>
                <a:defRPr/>
              </a:pPr>
              <a:t>02/06/2020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7593E-CCA8-412B-BECB-DE4CC049438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1231880"/>
      </p:ext>
    </p:extLst>
  </p:cSld>
  <p:clrMapOvr>
    <a:masterClrMapping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55320-75A3-4D82-8E63-CDBE16261ED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1D42F-634B-483C-A116-17A196F55D0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79399"/>
      </p:ext>
    </p:extLst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Kliknite ikonu da biste dodali  sliku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95AC6-9DA0-4E99-83DC-CD2A06AF3E5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3FD1F-1CDB-48A8-8427-C1230D52939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28247"/>
      </p:ext>
    </p:extLst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B9D18-3CB0-407D-A714-F4C1DB53BCD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8F217-E826-4A7D-A691-AA5B612B38C5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943250"/>
      </p:ext>
    </p:extLst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110AE-8396-4F95-AF61-95ED015EC99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507A-1C1C-4A1D-B879-D6B31ACC1C7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98713"/>
      </p:ext>
    </p:extLst>
  </p:cSld>
  <p:clrMapOvr>
    <a:masterClrMapping/>
  </p:clrMapOvr>
  <p:transition spd="slow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5D65F-DA96-4EAA-B05E-48F6CBE2A8F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406D4-D679-4FDC-976F-9953097424C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1508"/>
      </p:ext>
    </p:extLst>
  </p:cSld>
  <p:clrMapOvr>
    <a:masterClrMapping/>
  </p:clrMapOvr>
  <p:transition spd="slow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89CA0-5DDD-4392-B1A9-3758D9B2183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4E42C-F399-450B-9AB7-CB2CCFD00A0D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699393"/>
      </p:ext>
    </p:extLst>
  </p:cSld>
  <p:clrMapOvr>
    <a:masterClrMapping/>
  </p:clrMapOvr>
  <p:transition spd="slow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2DE03-0A3C-4E37-824A-18E8790BA03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7593E-CCA8-412B-BECB-DE4CC049438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73929"/>
      </p:ext>
    </p:extLst>
  </p:cSld>
  <p:clrMapOvr>
    <a:masterClrMapping/>
  </p:clrMapOvr>
  <p:transition spd="slow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B8886-5DC8-45DE-8C30-0799BD4D883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BB023-C1C2-4A01-9BDE-9FABC9682B5C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6719"/>
      </p:ext>
    </p:extLst>
  </p:cSld>
  <p:clrMapOvr>
    <a:masterClrMapping/>
  </p:clrMapOvr>
  <p:transition spd="slow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4008C-F492-4EFB-82E3-071693636BD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69041-738E-4AFF-B029-78A197D835F7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16250"/>
      </p:ext>
    </p:extLst>
  </p:cSld>
  <p:clrMapOvr>
    <a:masterClrMapping/>
  </p:clrMapOvr>
  <p:transition spd="slow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17AA7-7BD6-4247-B958-4E6F6276390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E0D4F-35B2-4855-A784-FA58B32F8204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09537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B8886-5DC8-45DE-8C30-0799BD4D883C}" type="datetimeFigureOut">
              <a:rPr lang="fr-FR"/>
              <a:pPr>
                <a:defRPr/>
              </a:pPr>
              <a:t>02/06/2020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BB023-C1C2-4A01-9BDE-9FABC9682B5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7955401"/>
      </p:ext>
    </p:extLst>
  </p:cSld>
  <p:clrMapOvr>
    <a:masterClrMapping/>
  </p:clrMapOvr>
  <p:transition spd="slow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F9A34-EB0A-4AD8-BF07-B67AB40A4D9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03B1C-71F7-4B30-813B-87A7EAEC19C7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9874"/>
      </p:ext>
    </p:extLst>
  </p:cSld>
  <p:clrMapOvr>
    <a:masterClrMapping/>
  </p:clrMapOvr>
  <p:transition spd="slow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55320-75A3-4D82-8E63-CDBE16261ED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1D42F-634B-483C-A116-17A196F55D0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79399"/>
      </p:ext>
    </p:extLst>
  </p:cSld>
  <p:clrMapOvr>
    <a:masterClrMapping/>
  </p:clrMapOvr>
  <p:transition spd="slow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Kliknite ikonu da biste dodali  sliku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95AC6-9DA0-4E99-83DC-CD2A06AF3E5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3FD1F-1CDB-48A8-8427-C1230D52939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28247"/>
      </p:ext>
    </p:extLst>
  </p:cSld>
  <p:clrMapOvr>
    <a:masterClrMapping/>
  </p:clrMapOvr>
  <p:transition spd="slow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B9D18-3CB0-407D-A714-F4C1DB53BCD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8F217-E826-4A7D-A691-AA5B612B38C5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943250"/>
      </p:ext>
    </p:extLst>
  </p:cSld>
  <p:clrMapOvr>
    <a:masterClrMapping/>
  </p:clrMapOvr>
  <p:transition spd="slow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110AE-8396-4F95-AF61-95ED015EC99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507A-1C1C-4A1D-B879-D6B31ACC1C7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98713"/>
      </p:ext>
    </p:extLst>
  </p:cSld>
  <p:clrMapOvr>
    <a:masterClrMapping/>
  </p:clrMapOvr>
  <p:transition spd="slow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5D65F-DA96-4EAA-B05E-48F6CBE2A8F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406D4-D679-4FDC-976F-9953097424C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87061"/>
      </p:ext>
    </p:extLst>
  </p:cSld>
  <p:clrMapOvr>
    <a:masterClrMapping/>
  </p:clrMapOvr>
  <p:transition spd="slow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89CA0-5DDD-4392-B1A9-3758D9B2183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4E42C-F399-450B-9AB7-CB2CCFD00A0D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01011"/>
      </p:ext>
    </p:extLst>
  </p:cSld>
  <p:clrMapOvr>
    <a:masterClrMapping/>
  </p:clrMapOvr>
  <p:transition spd="slow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2DE03-0A3C-4E37-824A-18E8790BA03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7593E-CCA8-412B-BECB-DE4CC049438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08865"/>
      </p:ext>
    </p:extLst>
  </p:cSld>
  <p:clrMapOvr>
    <a:masterClrMapping/>
  </p:clrMapOvr>
  <p:transition spd="slow"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B8886-5DC8-45DE-8C30-0799BD4D883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BB023-C1C2-4A01-9BDE-9FABC9682B5C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30349"/>
      </p:ext>
    </p:extLst>
  </p:cSld>
  <p:clrMapOvr>
    <a:masterClrMapping/>
  </p:clrMapOvr>
  <p:transition spd="slow"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4008C-F492-4EFB-82E3-071693636BD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69041-738E-4AFF-B029-78A197D835F7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56563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4008C-F492-4EFB-82E3-071693636BD3}" type="datetimeFigureOut">
              <a:rPr lang="fr-FR"/>
              <a:pPr>
                <a:defRPr/>
              </a:pPr>
              <a:t>02/06/2020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69041-738E-4AFF-B029-78A197D835F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82557641"/>
      </p:ext>
    </p:extLst>
  </p:cSld>
  <p:clrMapOvr>
    <a:masterClrMapping/>
  </p:clrMapOvr>
  <p:transition spd="slow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17AA7-7BD6-4247-B958-4E6F6276390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E0D4F-35B2-4855-A784-FA58B32F8204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32464"/>
      </p:ext>
    </p:extLst>
  </p:cSld>
  <p:clrMapOvr>
    <a:masterClrMapping/>
  </p:clrMapOvr>
  <p:transition spd="slow">
    <p:pull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F9A34-EB0A-4AD8-BF07-B67AB40A4D9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03B1C-71F7-4B30-813B-87A7EAEC19C7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061153"/>
      </p:ext>
    </p:extLst>
  </p:cSld>
  <p:clrMapOvr>
    <a:masterClrMapping/>
  </p:clrMapOvr>
  <p:transition spd="slow">
    <p:pull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55320-75A3-4D82-8E63-CDBE16261ED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1D42F-634B-483C-A116-17A196F55D0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47599"/>
      </p:ext>
    </p:extLst>
  </p:cSld>
  <p:clrMapOvr>
    <a:masterClrMapping/>
  </p:clrMapOvr>
  <p:transition spd="slow">
    <p:pull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Kliknite ikonu da biste dodali  sliku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95AC6-9DA0-4E99-83DC-CD2A06AF3E5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3FD1F-1CDB-48A8-8427-C1230D52939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489722"/>
      </p:ext>
    </p:extLst>
  </p:cSld>
  <p:clrMapOvr>
    <a:masterClrMapping/>
  </p:clrMapOvr>
  <p:transition spd="slow">
    <p:pull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B9D18-3CB0-407D-A714-F4C1DB53BCD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8F217-E826-4A7D-A691-AA5B612B38C5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08709"/>
      </p:ext>
    </p:extLst>
  </p:cSld>
  <p:clrMapOvr>
    <a:masterClrMapping/>
  </p:clrMapOvr>
  <p:transition spd="slow">
    <p:pull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110AE-8396-4F95-AF61-95ED015EC99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507A-1C1C-4A1D-B879-D6B31ACC1C7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02802"/>
      </p:ext>
    </p:extLst>
  </p:cSld>
  <p:clrMapOvr>
    <a:masterClrMapping/>
  </p:clrMapOvr>
  <p:transition spd="slow">
    <p:pull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5D65F-DA96-4EAA-B05E-48F6CBE2A8F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406D4-D679-4FDC-976F-9953097424C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35401"/>
      </p:ext>
    </p:extLst>
  </p:cSld>
  <p:clrMapOvr>
    <a:masterClrMapping/>
  </p:clrMapOvr>
  <p:transition spd="slow">
    <p:pull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89CA0-5DDD-4392-B1A9-3758D9B2183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4E42C-F399-450B-9AB7-CB2CCFD00A0D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4971"/>
      </p:ext>
    </p:extLst>
  </p:cSld>
  <p:clrMapOvr>
    <a:masterClrMapping/>
  </p:clrMapOvr>
  <p:transition spd="slow">
    <p:pull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2DE03-0A3C-4E37-824A-18E8790BA03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7593E-CCA8-412B-BECB-DE4CC049438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600530"/>
      </p:ext>
    </p:extLst>
  </p:cSld>
  <p:clrMapOvr>
    <a:masterClrMapping/>
  </p:clrMapOvr>
  <p:transition spd="slow">
    <p:pull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B8886-5DC8-45DE-8C30-0799BD4D883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BB023-C1C2-4A01-9BDE-9FABC9682B5C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307782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17AA7-7BD6-4247-B958-4E6F62763901}" type="datetimeFigureOut">
              <a:rPr lang="fr-FR"/>
              <a:pPr>
                <a:defRPr/>
              </a:pPr>
              <a:t>02/06/2020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E0D4F-35B2-4855-A784-FA58B32F820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6210519"/>
      </p:ext>
    </p:extLst>
  </p:cSld>
  <p:clrMapOvr>
    <a:masterClrMapping/>
  </p:clrMapOvr>
  <p:transition spd="slow">
    <p:pull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4008C-F492-4EFB-82E3-071693636BD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69041-738E-4AFF-B029-78A197D835F7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13799"/>
      </p:ext>
    </p:extLst>
  </p:cSld>
  <p:clrMapOvr>
    <a:masterClrMapping/>
  </p:clrMapOvr>
  <p:transition spd="slow">
    <p:pull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17AA7-7BD6-4247-B958-4E6F6276390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E0D4F-35B2-4855-A784-FA58B32F8204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06724"/>
      </p:ext>
    </p:extLst>
  </p:cSld>
  <p:clrMapOvr>
    <a:masterClrMapping/>
  </p:clrMapOvr>
  <p:transition spd="slow">
    <p:pull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F9A34-EB0A-4AD8-BF07-B67AB40A4D9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03B1C-71F7-4B30-813B-87A7EAEC19C7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399748"/>
      </p:ext>
    </p:extLst>
  </p:cSld>
  <p:clrMapOvr>
    <a:masterClrMapping/>
  </p:clrMapOvr>
  <p:transition spd="slow">
    <p:pull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55320-75A3-4D82-8E63-CDBE16261ED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1D42F-634B-483C-A116-17A196F55D0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710777"/>
      </p:ext>
    </p:extLst>
  </p:cSld>
  <p:clrMapOvr>
    <a:masterClrMapping/>
  </p:clrMapOvr>
  <p:transition spd="slow">
    <p:pull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Kliknite ikonu da biste dodali  sliku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95AC6-9DA0-4E99-83DC-CD2A06AF3E5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3FD1F-1CDB-48A8-8427-C1230D52939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88855"/>
      </p:ext>
    </p:extLst>
  </p:cSld>
  <p:clrMapOvr>
    <a:masterClrMapping/>
  </p:clrMapOvr>
  <p:transition spd="slow">
    <p:pull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B9D18-3CB0-407D-A714-F4C1DB53BCD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8F217-E826-4A7D-A691-AA5B612B38C5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46275"/>
      </p:ext>
    </p:extLst>
  </p:cSld>
  <p:clrMapOvr>
    <a:masterClrMapping/>
  </p:clrMapOvr>
  <p:transition spd="slow">
    <p:pull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110AE-8396-4F95-AF61-95ED015EC99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507A-1C1C-4A1D-B879-D6B31ACC1C7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88339"/>
      </p:ext>
    </p:extLst>
  </p:cSld>
  <p:clrMapOvr>
    <a:masterClrMapping/>
  </p:clrMapOvr>
  <p:transition spd="slow">
    <p:pull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5D65F-DA96-4EAA-B05E-48F6CBE2A8F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406D4-D679-4FDC-976F-9953097424C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30651"/>
      </p:ext>
    </p:extLst>
  </p:cSld>
  <p:clrMapOvr>
    <a:masterClrMapping/>
  </p:clrMapOvr>
  <p:transition spd="slow">
    <p:pull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89CA0-5DDD-4392-B1A9-3758D9B2183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4E42C-F399-450B-9AB7-CB2CCFD00A0D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114782"/>
      </p:ext>
    </p:extLst>
  </p:cSld>
  <p:clrMapOvr>
    <a:masterClrMapping/>
  </p:clrMapOvr>
  <p:transition spd="slow">
    <p:pull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2DE03-0A3C-4E37-824A-18E8790BA03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7593E-CCA8-412B-BECB-DE4CC049438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73457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F9A34-EB0A-4AD8-BF07-B67AB40A4D9B}" type="datetimeFigureOut">
              <a:rPr lang="fr-FR"/>
              <a:pPr>
                <a:defRPr/>
              </a:pPr>
              <a:t>02/06/2020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03B1C-71F7-4B30-813B-87A7EAEC19C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97991943"/>
      </p:ext>
    </p:extLst>
  </p:cSld>
  <p:clrMapOvr>
    <a:masterClrMapping/>
  </p:clrMapOvr>
  <p:transition spd="slow">
    <p:pull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B8886-5DC8-45DE-8C30-0799BD4D883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BB023-C1C2-4A01-9BDE-9FABC9682B5C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72671"/>
      </p:ext>
    </p:extLst>
  </p:cSld>
  <p:clrMapOvr>
    <a:masterClrMapping/>
  </p:clrMapOvr>
  <p:transition spd="slow">
    <p:pull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4008C-F492-4EFB-82E3-071693636BD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69041-738E-4AFF-B029-78A197D835F7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592213"/>
      </p:ext>
    </p:extLst>
  </p:cSld>
  <p:clrMapOvr>
    <a:masterClrMapping/>
  </p:clrMapOvr>
  <p:transition spd="slow">
    <p:pull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17AA7-7BD6-4247-B958-4E6F6276390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E0D4F-35B2-4855-A784-FA58B32F8204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83272"/>
      </p:ext>
    </p:extLst>
  </p:cSld>
  <p:clrMapOvr>
    <a:masterClrMapping/>
  </p:clrMapOvr>
  <p:transition spd="slow">
    <p:pull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F9A34-EB0A-4AD8-BF07-B67AB40A4D9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03B1C-71F7-4B30-813B-87A7EAEC19C7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18149"/>
      </p:ext>
    </p:extLst>
  </p:cSld>
  <p:clrMapOvr>
    <a:masterClrMapping/>
  </p:clrMapOvr>
  <p:transition spd="slow">
    <p:pull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55320-75A3-4D82-8E63-CDBE16261ED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1D42F-634B-483C-A116-17A196F55D0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18771"/>
      </p:ext>
    </p:extLst>
  </p:cSld>
  <p:clrMapOvr>
    <a:masterClrMapping/>
  </p:clrMapOvr>
  <p:transition spd="slow">
    <p:pull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Kliknite ikonu da biste dodali  sliku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95AC6-9DA0-4E99-83DC-CD2A06AF3E5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3FD1F-1CDB-48A8-8427-C1230D52939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167791"/>
      </p:ext>
    </p:extLst>
  </p:cSld>
  <p:clrMapOvr>
    <a:masterClrMapping/>
  </p:clrMapOvr>
  <p:transition spd="slow">
    <p:pull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B9D18-3CB0-407D-A714-F4C1DB53BCD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8F217-E826-4A7D-A691-AA5B612B38C5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84976"/>
      </p:ext>
    </p:extLst>
  </p:cSld>
  <p:clrMapOvr>
    <a:masterClrMapping/>
  </p:clrMapOvr>
  <p:transition spd="slow">
    <p:pull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110AE-8396-4F95-AF61-95ED015EC99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507A-1C1C-4A1D-B879-D6B31ACC1C7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773014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55320-75A3-4D82-8E63-CDBE16261EDC}" type="datetimeFigureOut">
              <a:rPr lang="fr-FR"/>
              <a:pPr>
                <a:defRPr/>
              </a:pPr>
              <a:t>02/06/2020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1D42F-634B-483C-A116-17A196F55D0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4289705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Kliknite ikonu da biste dodali  sliku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95AC6-9DA0-4E99-83DC-CD2A06AF3E55}" type="datetimeFigureOut">
              <a:rPr lang="fr-FR"/>
              <a:pPr>
                <a:defRPr/>
              </a:pPr>
              <a:t>02/06/2020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3FD1F-1CDB-48A8-8427-C1230D52939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0305911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095322-B31C-448C-9CAE-5BEC2990CC03}" type="datetimeFigureOut">
              <a:rPr lang="fr-FR"/>
              <a:pPr>
                <a:defRPr/>
              </a:pPr>
              <a:t>02/06/2020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D6E696-FD5A-41F4-B593-7DF50AAA39E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095322-B31C-448C-9CAE-5BEC2990CC0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D6E696-FD5A-41F4-B593-7DF50AAA39EE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04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095322-B31C-448C-9CAE-5BEC2990CC0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D6E696-FD5A-41F4-B593-7DF50AAA39EE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04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ll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095322-B31C-448C-9CAE-5BEC2990CC0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D6E696-FD5A-41F4-B593-7DF50AAA39EE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04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ll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095322-B31C-448C-9CAE-5BEC2990CC0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D6E696-FD5A-41F4-B593-7DF50AAA39EE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9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ll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095322-B31C-448C-9CAE-5BEC2990CC0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D6E696-FD5A-41F4-B593-7DF50AAA39EE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61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pull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095322-B31C-448C-9CAE-5BEC2990CC0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02/06/2020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D6E696-FD5A-41F4-B593-7DF50AAA39EE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03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pull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dyKDHiMC8nc&amp;t=6s" TargetMode="External"/><Relationship Id="rId3" Type="http://schemas.openxmlformats.org/officeDocument/2006/relationships/hyperlink" Target="https://www.youtube.com/watch?v=enBjN4fswFM" TargetMode="External"/><Relationship Id="rId7" Type="http://schemas.openxmlformats.org/officeDocument/2006/relationships/hyperlink" Target="https://www.youtube.com/watch?v=bVBI8m5KyxU" TargetMode="External"/><Relationship Id="rId2" Type="http://schemas.openxmlformats.org/officeDocument/2006/relationships/hyperlink" Target="https://www.youtube.com/watch?v=_Wm9cKO0y3U" TargetMode="External"/><Relationship Id="rId1" Type="http://schemas.openxmlformats.org/officeDocument/2006/relationships/slideLayout" Target="../slideLayouts/slideLayout62.xml"/><Relationship Id="rId6" Type="http://schemas.openxmlformats.org/officeDocument/2006/relationships/hyperlink" Target="https://www.youtube.com/watch?v=zeZeQRAfvqg&amp;t=16s" TargetMode="External"/><Relationship Id="rId5" Type="http://schemas.openxmlformats.org/officeDocument/2006/relationships/hyperlink" Target="https://www.youtube.com/watch?v=X1BXYkGXFEE" TargetMode="External"/><Relationship Id="rId4" Type="http://schemas.openxmlformats.org/officeDocument/2006/relationships/hyperlink" Target="https://www.youtube.com/watch?v=3GkDkqzTpCA" TargetMode="External"/><Relationship Id="rId9" Type="http://schemas.openxmlformats.org/officeDocument/2006/relationships/hyperlink" Target="https://www.youtube.com/watch?v=pZXOIcYLLAA&amp;t=12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899592" y="3861048"/>
            <a:ext cx="7772400" cy="1470025"/>
          </a:xfrm>
        </p:spPr>
        <p:txBody>
          <a:bodyPr/>
          <a:lstStyle/>
          <a:p>
            <a:r>
              <a:rPr lang="hr-HR" sz="4000" b="1" i="1" dirty="0" smtClean="0">
                <a:solidFill>
                  <a:schemeClr val="accent1">
                    <a:lumMod val="75000"/>
                  </a:schemeClr>
                </a:solidFill>
              </a:rPr>
              <a:t>Obrtnička i tehnička škola               Ogulin</a:t>
            </a:r>
            <a:endParaRPr lang="fr-CA" sz="4200" dirty="0" smtClean="0">
              <a:solidFill>
                <a:srgbClr val="9C4839"/>
              </a:solidFill>
            </a:endParaRPr>
          </a:p>
        </p:txBody>
      </p:sp>
      <p:pic>
        <p:nvPicPr>
          <p:cNvPr id="3" name="Picture 2" descr="foto miro-10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544522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hr-HR" sz="3600" dirty="0" smtClean="0">
                <a:solidFill>
                  <a:srgbClr val="0070C0"/>
                </a:solidFill>
              </a:rPr>
              <a:t>Obrtnička i tehnička škola Ogulin</a:t>
            </a:r>
            <a:endParaRPr lang="hr-HR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idx="1"/>
          </p:nvPr>
        </p:nvSpPr>
        <p:spPr>
          <a:xfrm>
            <a:off x="395536" y="2852936"/>
            <a:ext cx="8352928" cy="3456384"/>
          </a:xfrm>
        </p:spPr>
        <p:txBody>
          <a:bodyPr/>
          <a:lstStyle/>
          <a:p>
            <a:pPr marL="3319463" indent="-3319463" algn="l">
              <a:buNone/>
            </a:pPr>
            <a:r>
              <a:rPr lang="hr-HR" sz="3600" dirty="0" smtClean="0">
                <a:solidFill>
                  <a:srgbClr val="0070C0"/>
                </a:solidFill>
              </a:rPr>
              <a:t>Obrazovni sektor: </a:t>
            </a:r>
            <a:r>
              <a:rPr lang="hr-HR" sz="4000" b="1" i="1" dirty="0" smtClean="0">
                <a:solidFill>
                  <a:srgbClr val="0070C0"/>
                </a:solidFill>
              </a:rPr>
              <a:t>promet i logistika</a:t>
            </a:r>
          </a:p>
          <a:p>
            <a:pPr marL="3319463" indent="-3319463" algn="l">
              <a:buNone/>
            </a:pPr>
            <a:endParaRPr lang="hr-HR" sz="4000" b="1" i="1" dirty="0">
              <a:solidFill>
                <a:srgbClr val="0070C0"/>
              </a:solidFill>
            </a:endParaRPr>
          </a:p>
          <a:p>
            <a:pPr marL="3319463" indent="-3319463" algn="l">
              <a:buNone/>
            </a:pPr>
            <a:r>
              <a:rPr lang="hr-HR" sz="3600" dirty="0" smtClean="0">
                <a:solidFill>
                  <a:srgbClr val="0070C0"/>
                </a:solidFill>
              </a:rPr>
              <a:t>Obrazovni program: </a:t>
            </a:r>
          </a:p>
          <a:p>
            <a:pPr marL="3319463" indent="-3319463" algn="ctr">
              <a:buNone/>
            </a:pPr>
            <a:r>
              <a:rPr lang="hr-HR" sz="4000" b="1" i="1" dirty="0" smtClean="0">
                <a:solidFill>
                  <a:srgbClr val="0070C0"/>
                </a:solidFill>
              </a:rPr>
              <a:t>TEHNIČAR ZA ŽELJEZNIČKI PROMET</a:t>
            </a:r>
            <a:endParaRPr lang="fr-CA" sz="4000" b="1" i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358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7" descr="Slika na kojoj se prikazuje mobitel, telefon, žena, muškarac&#10;&#10;Opis je automatski generiran">
            <a:extLst>
              <a:ext uri="{FF2B5EF4-FFF2-40B4-BE49-F238E27FC236}">
                <a16:creationId xmlns="" xmlns:a16="http://schemas.microsoft.com/office/drawing/2014/main" id="{B2D7ADD7-BFD1-4987-AE12-8E8942CCFE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556793"/>
            <a:ext cx="3054151" cy="3040208"/>
          </a:xfrm>
          <a:prstGeom prst="rect">
            <a:avLst/>
          </a:prstGeom>
        </p:spPr>
      </p:pic>
      <p:pic>
        <p:nvPicPr>
          <p:cNvPr id="3" name="Slika 5" descr="Slika na kojoj se prikazuje osoba, muškarac, na zatvorenom, prozor&#10;&#10;Opis je automatski generiran">
            <a:extLst>
              <a:ext uri="{FF2B5EF4-FFF2-40B4-BE49-F238E27FC236}">
                <a16:creationId xmlns="" xmlns:a16="http://schemas.microsoft.com/office/drawing/2014/main" id="{0BE630DA-C775-4C81-80B3-72A91F2F14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2791538" cy="3007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692696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070C0"/>
                </a:solidFill>
              </a:rPr>
              <a:t>TEHNIČAR ZA ŽELJEZNIČKI PROMET</a:t>
            </a:r>
            <a:endParaRPr lang="hr-HR" sz="3200" dirty="0">
              <a:solidFill>
                <a:srgbClr val="0070C0"/>
              </a:solidFill>
            </a:endParaRPr>
          </a:p>
        </p:txBody>
      </p:sp>
      <p:pic>
        <p:nvPicPr>
          <p:cNvPr id="5" name="Picture 3" descr="train-5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2884" y="4293096"/>
            <a:ext cx="2242743" cy="2242743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22890012"/>
              </p:ext>
            </p:extLst>
          </p:nvPr>
        </p:nvGraphicFramePr>
        <p:xfrm>
          <a:off x="539552" y="116632"/>
          <a:ext cx="8064896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0601265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idx="1"/>
          </p:nvPr>
        </p:nvSpPr>
        <p:spPr>
          <a:xfrm>
            <a:off x="395536" y="2852936"/>
            <a:ext cx="8748464" cy="3456384"/>
          </a:xfrm>
        </p:spPr>
        <p:txBody>
          <a:bodyPr/>
          <a:lstStyle/>
          <a:p>
            <a:pPr marL="3319463" indent="-3319463" algn="l">
              <a:buNone/>
            </a:pPr>
            <a:r>
              <a:rPr lang="hr-HR" sz="3600" dirty="0" smtClean="0">
                <a:solidFill>
                  <a:srgbClr val="0070C0"/>
                </a:solidFill>
              </a:rPr>
              <a:t>Obrazovni sektor:  </a:t>
            </a:r>
            <a:r>
              <a:rPr lang="hr-HR" sz="4000" b="1" i="1" dirty="0" smtClean="0">
                <a:solidFill>
                  <a:srgbClr val="0070C0"/>
                </a:solidFill>
              </a:rPr>
              <a:t>strojarstvo, brodogradnja i metalurgija</a:t>
            </a:r>
          </a:p>
          <a:p>
            <a:pPr marL="3319463" indent="-3319463" algn="l">
              <a:buNone/>
            </a:pPr>
            <a:r>
              <a:rPr lang="hr-HR" sz="3600" dirty="0" smtClean="0">
                <a:solidFill>
                  <a:srgbClr val="0070C0"/>
                </a:solidFill>
              </a:rPr>
              <a:t>Obrazovni program: </a:t>
            </a:r>
          </a:p>
          <a:p>
            <a:pPr marL="3319463" indent="-3319463" algn="ctr">
              <a:buNone/>
            </a:pPr>
            <a:r>
              <a:rPr lang="hr-HR" sz="4000" b="1" i="1" dirty="0">
                <a:solidFill>
                  <a:srgbClr val="0070C0"/>
                </a:solidFill>
              </a:rPr>
              <a:t> </a:t>
            </a:r>
            <a:r>
              <a:rPr lang="hr-HR" sz="4000" b="1" i="1" dirty="0" smtClean="0">
                <a:solidFill>
                  <a:srgbClr val="0070C0"/>
                </a:solidFill>
              </a:rPr>
              <a:t>AUTOMEHANIČAR</a:t>
            </a:r>
            <a:endParaRPr lang="fr-CA" sz="4000" b="1" i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358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320040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57408"/>
            <a:ext cx="371316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813" y="1134744"/>
            <a:ext cx="350520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900788" y="4365104"/>
            <a:ext cx="4135708" cy="11521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tx1"/>
                </a:solidFill>
              </a:rPr>
              <a:t>AUTOMEHANIČAR</a:t>
            </a:r>
            <a:endParaRPr lang="hr-H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70502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34866409"/>
              </p:ext>
            </p:extLst>
          </p:nvPr>
        </p:nvGraphicFramePr>
        <p:xfrm>
          <a:off x="1524000" y="620688"/>
          <a:ext cx="700844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2195736" y="5013176"/>
            <a:ext cx="4621843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ZAŠTO UPISATI  BAŠ OVAJ PROGRAM?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63688" y="5661248"/>
            <a:ext cx="5832648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</a:rPr>
              <a:t>imaš zlatne ruke i želiš se baviti obrtom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</a:rPr>
              <a:t>želiš  jednog dana biti sam svoj poslodavac i samostalan u radu i odlučivanju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541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idx="1"/>
          </p:nvPr>
        </p:nvSpPr>
        <p:spPr>
          <a:xfrm>
            <a:off x="395536" y="2852936"/>
            <a:ext cx="8352928" cy="3456384"/>
          </a:xfrm>
        </p:spPr>
        <p:txBody>
          <a:bodyPr/>
          <a:lstStyle/>
          <a:p>
            <a:pPr marL="3319463" indent="-3319463" algn="l">
              <a:buNone/>
            </a:pPr>
            <a:r>
              <a:rPr lang="hr-HR" sz="3600" dirty="0" smtClean="0">
                <a:solidFill>
                  <a:srgbClr val="0070C0"/>
                </a:solidFill>
              </a:rPr>
              <a:t>Obrazovni sektor:  </a:t>
            </a:r>
            <a:r>
              <a:rPr lang="hr-HR" sz="4000" b="1" i="1" dirty="0" smtClean="0">
                <a:solidFill>
                  <a:srgbClr val="0070C0"/>
                </a:solidFill>
              </a:rPr>
              <a:t>osobne, usluge zaštite  i druge usluge</a:t>
            </a:r>
          </a:p>
          <a:p>
            <a:pPr marL="3319463" indent="-3319463" algn="l">
              <a:buNone/>
            </a:pPr>
            <a:r>
              <a:rPr lang="hr-HR" sz="3600" dirty="0" smtClean="0">
                <a:solidFill>
                  <a:srgbClr val="0070C0"/>
                </a:solidFill>
              </a:rPr>
              <a:t>Obrazovni program: </a:t>
            </a:r>
          </a:p>
          <a:p>
            <a:pPr marL="3319463" indent="-3319463" algn="ctr">
              <a:buNone/>
            </a:pPr>
            <a:r>
              <a:rPr lang="hr-HR" sz="4000" b="1" i="1" dirty="0">
                <a:solidFill>
                  <a:srgbClr val="0070C0"/>
                </a:solidFill>
              </a:rPr>
              <a:t> </a:t>
            </a:r>
            <a:r>
              <a:rPr lang="hr-HR" sz="4000" b="1" i="1" dirty="0" smtClean="0">
                <a:solidFill>
                  <a:srgbClr val="0070C0"/>
                </a:solidFill>
              </a:rPr>
              <a:t>FRIZER</a:t>
            </a:r>
            <a:endParaRPr lang="fr-CA" sz="4000" b="1" i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9814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912" y="1268760"/>
            <a:ext cx="504056" cy="1858218"/>
          </a:xfrm>
        </p:spPr>
        <p:txBody>
          <a:bodyPr/>
          <a:lstStyle/>
          <a:p>
            <a:r>
              <a:rPr lang="hr-HR" dirty="0" smtClean="0">
                <a:solidFill>
                  <a:srgbClr val="0070C0"/>
                </a:solidFill>
              </a:rPr>
              <a:t>FR</a:t>
            </a:r>
            <a:br>
              <a:rPr lang="hr-HR" dirty="0" smtClean="0">
                <a:solidFill>
                  <a:srgbClr val="0070C0"/>
                </a:solidFill>
              </a:rPr>
            </a:br>
            <a:r>
              <a:rPr lang="hr-HR" dirty="0" smtClean="0">
                <a:solidFill>
                  <a:srgbClr val="0070C0"/>
                </a:solidFill>
              </a:rPr>
              <a:t>I</a:t>
            </a:r>
            <a:br>
              <a:rPr lang="hr-HR" dirty="0" smtClean="0">
                <a:solidFill>
                  <a:srgbClr val="0070C0"/>
                </a:solidFill>
              </a:rPr>
            </a:br>
            <a:r>
              <a:rPr lang="hr-HR" dirty="0" smtClean="0">
                <a:solidFill>
                  <a:srgbClr val="0070C0"/>
                </a:solidFill>
              </a:rPr>
              <a:t>Z</a:t>
            </a:r>
            <a:br>
              <a:rPr lang="hr-HR" dirty="0" smtClean="0">
                <a:solidFill>
                  <a:srgbClr val="0070C0"/>
                </a:solidFill>
              </a:rPr>
            </a:br>
            <a:r>
              <a:rPr lang="hr-HR" dirty="0" smtClean="0">
                <a:solidFill>
                  <a:srgbClr val="0070C0"/>
                </a:solidFill>
              </a:rPr>
              <a:t>E</a:t>
            </a:r>
            <a:br>
              <a:rPr lang="hr-HR" dirty="0" smtClean="0">
                <a:solidFill>
                  <a:srgbClr val="0070C0"/>
                </a:solidFill>
              </a:rPr>
            </a:br>
            <a:r>
              <a:rPr lang="hr-HR" dirty="0" smtClean="0">
                <a:solidFill>
                  <a:srgbClr val="0070C0"/>
                </a:solidFill>
              </a:rPr>
              <a:t>R</a:t>
            </a:r>
            <a:endParaRPr lang="hr-HR" dirty="0">
              <a:solidFill>
                <a:srgbClr val="0070C0"/>
              </a:solidFill>
            </a:endParaRPr>
          </a:p>
        </p:txBody>
      </p:sp>
      <p:pic>
        <p:nvPicPr>
          <p:cNvPr id="6" name="Content Placeholder 5" descr="DSC0148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504825" y="504825"/>
            <a:ext cx="4038600" cy="3028950"/>
          </a:xfrm>
        </p:spPr>
      </p:pic>
      <p:pic>
        <p:nvPicPr>
          <p:cNvPr id="5" name="Content Placeholder 4" descr="DSC0147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05400" y="0"/>
            <a:ext cx="4038600" cy="3028950"/>
          </a:xfrm>
        </p:spPr>
      </p:pic>
      <p:pic>
        <p:nvPicPr>
          <p:cNvPr id="7" name="Content Placeholder 4" descr="DSC014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105401" y="3829050"/>
            <a:ext cx="4038599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d5c0ff9881e01b691d8c42dd5a7f8c6_barber-scissors-clipart-101-clip-art-black-barber-shop-barber-_546-88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987009">
            <a:off x="1028596" y="3141481"/>
            <a:ext cx="2341147" cy="377756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94784374"/>
              </p:ext>
            </p:extLst>
          </p:nvPr>
        </p:nvGraphicFramePr>
        <p:xfrm>
          <a:off x="457200" y="1600201"/>
          <a:ext cx="8363272" cy="2908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755576" y="836712"/>
            <a:ext cx="77768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solidFill>
                  <a:schemeClr val="tx1"/>
                </a:solidFill>
              </a:rPr>
              <a:t>Kompetencije, znanja i vještine koje učenik stječe:</a:t>
            </a:r>
            <a:endParaRPr lang="hr-HR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55776" y="4609720"/>
            <a:ext cx="462184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ZAŠTO UPISATI  BAŠ OVAJ PROGRAM?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64081" y="5193196"/>
            <a:ext cx="5832648" cy="93610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</a:rPr>
              <a:t>imaš zlatne ruke i želiš se baviti obrtom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</a:rPr>
              <a:t>želiš  jednog dana biti sam svoj poslodavac i samostalan u radu i odlučivanju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002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idx="1"/>
          </p:nvPr>
        </p:nvSpPr>
        <p:spPr>
          <a:xfrm>
            <a:off x="395536" y="2852936"/>
            <a:ext cx="8352928" cy="3456384"/>
          </a:xfrm>
        </p:spPr>
        <p:txBody>
          <a:bodyPr/>
          <a:lstStyle/>
          <a:p>
            <a:pPr marL="3319463" indent="-3319463" algn="l">
              <a:buNone/>
            </a:pPr>
            <a:r>
              <a:rPr lang="hr-HR" sz="3600" dirty="0" smtClean="0">
                <a:solidFill>
                  <a:srgbClr val="0070C0"/>
                </a:solidFill>
              </a:rPr>
              <a:t>Obrazovni sektor:  </a:t>
            </a:r>
            <a:r>
              <a:rPr lang="hr-HR" sz="4000" b="1" i="1" dirty="0" smtClean="0">
                <a:solidFill>
                  <a:srgbClr val="0070C0"/>
                </a:solidFill>
              </a:rPr>
              <a:t>šumarstvo, prerada i obrada drva</a:t>
            </a:r>
          </a:p>
          <a:p>
            <a:pPr marL="3319463" indent="-3319463" algn="l">
              <a:buNone/>
            </a:pPr>
            <a:endParaRPr lang="hr-HR" sz="4000" b="1" i="1" dirty="0">
              <a:solidFill>
                <a:srgbClr val="0070C0"/>
              </a:solidFill>
            </a:endParaRPr>
          </a:p>
          <a:p>
            <a:pPr marL="3319463" indent="-3319463" algn="l">
              <a:buNone/>
            </a:pPr>
            <a:r>
              <a:rPr lang="hr-HR" sz="3600" dirty="0" smtClean="0">
                <a:solidFill>
                  <a:srgbClr val="0070C0"/>
                </a:solidFill>
              </a:rPr>
              <a:t>Obrazovni program: </a:t>
            </a:r>
          </a:p>
          <a:p>
            <a:pPr marL="3319463" indent="-3319463" algn="ctr">
              <a:buNone/>
            </a:pPr>
            <a:r>
              <a:rPr lang="hr-HR" sz="4000" b="1" i="1" dirty="0">
                <a:solidFill>
                  <a:srgbClr val="0070C0"/>
                </a:solidFill>
              </a:rPr>
              <a:t> </a:t>
            </a:r>
            <a:r>
              <a:rPr lang="hr-HR" sz="4000" b="1" i="1" dirty="0" smtClean="0">
                <a:solidFill>
                  <a:srgbClr val="0070C0"/>
                </a:solidFill>
              </a:rPr>
              <a:t>STOLAR</a:t>
            </a:r>
            <a:endParaRPr lang="fr-CA" sz="4000" b="1" i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432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702122" y="476672"/>
            <a:ext cx="7584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400" b="1" i="0" u="none" strike="noStrike" kern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</a:rPr>
              <a:t>Programi obrazovanja</a:t>
            </a:r>
          </a:p>
        </p:txBody>
      </p:sp>
      <p:graphicFrame>
        <p:nvGraphicFramePr>
          <p:cNvPr id="8" name="Dijagram 7"/>
          <p:cNvGraphicFramePr/>
          <p:nvPr>
            <p:extLst>
              <p:ext uri="{D42A27DB-BD31-4B8C-83A1-F6EECF244321}">
                <p14:modId xmlns:p14="http://schemas.microsoft.com/office/powerpoint/2010/main" val="2838880294"/>
              </p:ext>
            </p:extLst>
          </p:nvPr>
        </p:nvGraphicFramePr>
        <p:xfrm>
          <a:off x="971600" y="1988840"/>
          <a:ext cx="7632847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64088" y="1182452"/>
            <a:ext cx="3312368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chemeClr val="tx1"/>
                </a:solidFill>
              </a:rPr>
              <a:t>STOLAR</a:t>
            </a:r>
            <a:endParaRPr lang="hr-HR" sz="3600" b="1" dirty="0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92683"/>
            <a:ext cx="4002021" cy="300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03" y="3312860"/>
            <a:ext cx="3909337" cy="237626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41600"/>
            <a:ext cx="4002021" cy="257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14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044548"/>
              </p:ext>
            </p:extLst>
          </p:nvPr>
        </p:nvGraphicFramePr>
        <p:xfrm>
          <a:off x="457200" y="105273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683568" y="260648"/>
            <a:ext cx="77768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solidFill>
                  <a:schemeClr val="bg1"/>
                </a:solidFill>
              </a:rPr>
              <a:t>Kompetencije, znanja i vještine koje učenik stječe:</a:t>
            </a:r>
            <a:endParaRPr lang="hr-HR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1078" y="5373216"/>
            <a:ext cx="462184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ZAŠTO UPISATI  BAŠ OVAJ PROGRAM?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55676" y="5742548"/>
            <a:ext cx="5832648" cy="93610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</a:rPr>
              <a:t>imaš zlatne ruke i želiš se baviti obrtom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</a:rPr>
              <a:t>želiš  jednog dana biti sam svoj poslodavac i samostalan u radu i odlučivanju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70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idx="1"/>
          </p:nvPr>
        </p:nvSpPr>
        <p:spPr>
          <a:xfrm>
            <a:off x="179512" y="2852936"/>
            <a:ext cx="8568952" cy="3456384"/>
          </a:xfrm>
        </p:spPr>
        <p:txBody>
          <a:bodyPr/>
          <a:lstStyle/>
          <a:p>
            <a:pPr marL="3319463" indent="-3319463">
              <a:buNone/>
            </a:pPr>
            <a:r>
              <a:rPr lang="hr-HR" sz="3600" dirty="0">
                <a:solidFill>
                  <a:srgbClr val="0070C0"/>
                </a:solidFill>
              </a:rPr>
              <a:t>Obrazovni sektor:  </a:t>
            </a:r>
            <a:r>
              <a:rPr lang="hr-HR" sz="3600" b="1" dirty="0">
                <a:solidFill>
                  <a:srgbClr val="0070C0"/>
                </a:solidFill>
              </a:rPr>
              <a:t>strojarstvo, brodogradnja i metalurgija</a:t>
            </a:r>
          </a:p>
          <a:p>
            <a:pPr marL="3319463" indent="-3319463">
              <a:buNone/>
            </a:pPr>
            <a:endParaRPr lang="hr-HR" sz="3600" dirty="0" smtClean="0">
              <a:solidFill>
                <a:srgbClr val="0070C0"/>
              </a:solidFill>
            </a:endParaRPr>
          </a:p>
          <a:p>
            <a:pPr marL="3319463" indent="-3319463">
              <a:buNone/>
            </a:pPr>
            <a:r>
              <a:rPr lang="hr-HR" sz="3600" dirty="0" smtClean="0">
                <a:solidFill>
                  <a:srgbClr val="0070C0"/>
                </a:solidFill>
              </a:rPr>
              <a:t>Obrazovni </a:t>
            </a:r>
            <a:r>
              <a:rPr lang="hr-HR" sz="3600" dirty="0">
                <a:solidFill>
                  <a:srgbClr val="0070C0"/>
                </a:solidFill>
              </a:rPr>
              <a:t>program: </a:t>
            </a:r>
          </a:p>
          <a:p>
            <a:pPr marL="3319463" indent="-3319463" algn="ctr">
              <a:buNone/>
            </a:pPr>
            <a:r>
              <a:rPr lang="hr-HR" sz="3600" dirty="0">
                <a:solidFill>
                  <a:srgbClr val="0070C0"/>
                </a:solidFill>
              </a:rPr>
              <a:t> </a:t>
            </a:r>
            <a:r>
              <a:rPr lang="hr-HR" sz="3600" b="1" dirty="0" smtClean="0">
                <a:solidFill>
                  <a:srgbClr val="0070C0"/>
                </a:solidFill>
              </a:rPr>
              <a:t>CNC OPERATER</a:t>
            </a:r>
            <a:endParaRPr lang="hr-HR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7802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4534290" cy="302433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382" y="3429000"/>
            <a:ext cx="4717748" cy="31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792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14305020"/>
              </p:ext>
            </p:extLst>
          </p:nvPr>
        </p:nvGraphicFramePr>
        <p:xfrm>
          <a:off x="611560" y="476672"/>
          <a:ext cx="7992888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5"/>
          <p:cNvSpPr/>
          <p:nvPr/>
        </p:nvSpPr>
        <p:spPr>
          <a:xfrm>
            <a:off x="1043608" y="5540232"/>
            <a:ext cx="462184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ZAŠTO UPISATI  BAŠ OVAJ PROGRAM?</a:t>
            </a:r>
          </a:p>
        </p:txBody>
      </p:sp>
      <p:sp>
        <p:nvSpPr>
          <p:cNvPr id="5" name="Rounded Rectangle 6"/>
          <p:cNvSpPr/>
          <p:nvPr/>
        </p:nvSpPr>
        <p:spPr>
          <a:xfrm>
            <a:off x="2195736" y="5909564"/>
            <a:ext cx="5832648" cy="76908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</a:rPr>
              <a:t>traženo zanimanje s visokim stupnjem </a:t>
            </a:r>
            <a:r>
              <a:rPr lang="hr-HR" dirty="0" err="1" smtClean="0">
                <a:solidFill>
                  <a:schemeClr val="tx1"/>
                </a:solidFill>
              </a:rPr>
              <a:t>zapošljivosti</a:t>
            </a:r>
            <a:endParaRPr lang="hr-HR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</a:rPr>
              <a:t>želiš  jednog dana biti sam svoj poslodavac i samostalan u radu i odlučivanju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6859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idx="1"/>
          </p:nvPr>
        </p:nvSpPr>
        <p:spPr>
          <a:xfrm>
            <a:off x="179512" y="2852936"/>
            <a:ext cx="8568952" cy="3456384"/>
          </a:xfrm>
        </p:spPr>
        <p:txBody>
          <a:bodyPr/>
          <a:lstStyle/>
          <a:p>
            <a:pPr marL="3319463" indent="-3319463">
              <a:buNone/>
            </a:pPr>
            <a:r>
              <a:rPr lang="hr-HR" sz="3600" dirty="0">
                <a:solidFill>
                  <a:srgbClr val="0070C0"/>
                </a:solidFill>
              </a:rPr>
              <a:t>Obrazovni sektor:  </a:t>
            </a:r>
            <a:r>
              <a:rPr lang="hr-HR" sz="3600" b="1" dirty="0">
                <a:solidFill>
                  <a:srgbClr val="0070C0"/>
                </a:solidFill>
              </a:rPr>
              <a:t>strojarstvo, brodogradnja i metalurgija</a:t>
            </a:r>
          </a:p>
          <a:p>
            <a:pPr marL="3319463" indent="-3319463">
              <a:buNone/>
            </a:pPr>
            <a:endParaRPr lang="hr-HR" sz="3600" dirty="0" smtClean="0">
              <a:solidFill>
                <a:srgbClr val="0070C0"/>
              </a:solidFill>
            </a:endParaRPr>
          </a:p>
          <a:p>
            <a:pPr marL="3319463" indent="-3319463">
              <a:buNone/>
            </a:pPr>
            <a:r>
              <a:rPr lang="hr-HR" sz="3600" dirty="0" smtClean="0">
                <a:solidFill>
                  <a:srgbClr val="0070C0"/>
                </a:solidFill>
              </a:rPr>
              <a:t>Obrazovni </a:t>
            </a:r>
            <a:r>
              <a:rPr lang="hr-HR" sz="3600" dirty="0">
                <a:solidFill>
                  <a:srgbClr val="0070C0"/>
                </a:solidFill>
              </a:rPr>
              <a:t>program: </a:t>
            </a:r>
          </a:p>
          <a:p>
            <a:pPr marL="3319463" indent="-3319463" algn="ctr">
              <a:buNone/>
            </a:pPr>
            <a:r>
              <a:rPr lang="hr-HR" sz="3600" dirty="0">
                <a:solidFill>
                  <a:srgbClr val="0070C0"/>
                </a:solidFill>
              </a:rPr>
              <a:t> </a:t>
            </a:r>
            <a:r>
              <a:rPr lang="hr-HR" sz="3600" b="1" dirty="0" smtClean="0">
                <a:solidFill>
                  <a:srgbClr val="0070C0"/>
                </a:solidFill>
              </a:rPr>
              <a:t>INSTALATER KUĆANSKIH INSTALACIJA</a:t>
            </a:r>
            <a:endParaRPr lang="hr-HR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409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872" y="309812"/>
            <a:ext cx="6336488" cy="268714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557554"/>
            <a:ext cx="3341053" cy="22134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39342"/>
            <a:ext cx="3972694" cy="264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493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99639177"/>
              </p:ext>
            </p:extLst>
          </p:nvPr>
        </p:nvGraphicFramePr>
        <p:xfrm>
          <a:off x="539552" y="260648"/>
          <a:ext cx="79928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5"/>
          <p:cNvSpPr/>
          <p:nvPr/>
        </p:nvSpPr>
        <p:spPr>
          <a:xfrm>
            <a:off x="827584" y="4941168"/>
            <a:ext cx="462184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ZAŠTO UPISATI  BAŠ OVAJ PROGRAM?</a:t>
            </a:r>
          </a:p>
        </p:txBody>
      </p:sp>
      <p:sp>
        <p:nvSpPr>
          <p:cNvPr id="5" name="Rounded Rectangle 6"/>
          <p:cNvSpPr/>
          <p:nvPr/>
        </p:nvSpPr>
        <p:spPr>
          <a:xfrm>
            <a:off x="2051720" y="5525102"/>
            <a:ext cx="5832648" cy="107224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</a:rPr>
              <a:t>zanimanje budućnosti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</a:rPr>
              <a:t>vješt si s praktičnim radom i  želiš se baviti obrtom</a:t>
            </a:r>
            <a:endParaRPr lang="hr-HR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</a:rPr>
              <a:t>želiš  jednog dana biti sam svoj poslodavac i samostalan u radu i odlučivanju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445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187624" y="836712"/>
            <a:ext cx="66967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Poveznice na službeni </a:t>
            </a:r>
            <a:r>
              <a:rPr lang="hr-HR" dirty="0" err="1" smtClean="0"/>
              <a:t>Youtube</a:t>
            </a:r>
            <a:r>
              <a:rPr lang="hr-HR" dirty="0" smtClean="0"/>
              <a:t> kanal Škole:</a:t>
            </a:r>
          </a:p>
          <a:p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 smtClean="0"/>
              <a:t>Zanimanje automehaničar: </a:t>
            </a:r>
            <a:r>
              <a:rPr lang="hr-HR" dirty="0">
                <a:hlinkClick r:id="rId2"/>
              </a:rPr>
              <a:t>https://www.youtube.com/watch?v=_</a:t>
            </a:r>
            <a:r>
              <a:rPr lang="hr-HR" dirty="0" smtClean="0">
                <a:hlinkClick r:id="rId2"/>
              </a:rPr>
              <a:t>Wm9cKO0y3U</a:t>
            </a:r>
            <a:endParaRPr lang="hr-HR" dirty="0" smtClean="0"/>
          </a:p>
          <a:p>
            <a:pPr marL="285750" indent="-285750">
              <a:buFontTx/>
              <a:buChar char="-"/>
            </a:pPr>
            <a:r>
              <a:rPr lang="hr-HR" dirty="0" smtClean="0"/>
              <a:t>Zanimanje frizer: </a:t>
            </a:r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www.youtube.com/watch?v=enBjN4fswFM</a:t>
            </a:r>
            <a:endParaRPr lang="hr-HR" dirty="0" smtClean="0"/>
          </a:p>
          <a:p>
            <a:pPr marL="285750" indent="-285750">
              <a:buFontTx/>
              <a:buChar char="-"/>
            </a:pPr>
            <a:r>
              <a:rPr lang="hr-HR" dirty="0" smtClean="0"/>
              <a:t>Zanimanje instalater kućanskih instalacija: </a:t>
            </a:r>
            <a:r>
              <a:rPr lang="hr-HR" dirty="0">
                <a:hlinkClick r:id="rId4"/>
              </a:rPr>
              <a:t>https://</a:t>
            </a:r>
            <a:r>
              <a:rPr lang="hr-HR" dirty="0" smtClean="0">
                <a:hlinkClick r:id="rId4"/>
              </a:rPr>
              <a:t>www.youtube.com/watch?v=3GkDkqzTpCA</a:t>
            </a:r>
            <a:endParaRPr lang="hr-HR" dirty="0" smtClean="0"/>
          </a:p>
          <a:p>
            <a:pPr marL="285750" indent="-285750">
              <a:buFontTx/>
              <a:buChar char="-"/>
            </a:pPr>
            <a:r>
              <a:rPr lang="hr-HR" dirty="0" smtClean="0"/>
              <a:t>Zanimanje stolar: </a:t>
            </a:r>
            <a:r>
              <a:rPr lang="hr-HR" dirty="0">
                <a:hlinkClick r:id="rId5"/>
              </a:rPr>
              <a:t>https://</a:t>
            </a:r>
            <a:r>
              <a:rPr lang="hr-HR" dirty="0" smtClean="0">
                <a:hlinkClick r:id="rId5"/>
              </a:rPr>
              <a:t>www.youtube.com/watch?v=X1BXYkGXFEE</a:t>
            </a:r>
            <a:endParaRPr lang="hr-HR" dirty="0" smtClean="0"/>
          </a:p>
          <a:p>
            <a:pPr marL="285750" indent="-285750">
              <a:buFontTx/>
              <a:buChar char="-"/>
            </a:pPr>
            <a:r>
              <a:rPr lang="hr-HR" dirty="0" smtClean="0"/>
              <a:t>Općeobrazovni predmeti: </a:t>
            </a:r>
            <a:r>
              <a:rPr lang="hr-HR" dirty="0">
                <a:hlinkClick r:id="rId6"/>
              </a:rPr>
              <a:t>https://</a:t>
            </a:r>
            <a:r>
              <a:rPr lang="hr-HR" dirty="0" smtClean="0">
                <a:hlinkClick r:id="rId6"/>
              </a:rPr>
              <a:t>www.youtube.com/watch?v=zeZeQRAfvqg&amp;t=16s</a:t>
            </a:r>
            <a:endParaRPr lang="hr-HR" dirty="0" smtClean="0"/>
          </a:p>
          <a:p>
            <a:pPr marL="285750" indent="-285750">
              <a:buFontTx/>
              <a:buChar char="-"/>
            </a:pPr>
            <a:r>
              <a:rPr lang="hr-HR" dirty="0" smtClean="0"/>
              <a:t>Struka – obrazovni sektori: </a:t>
            </a:r>
            <a:r>
              <a:rPr lang="hr-HR" dirty="0">
                <a:hlinkClick r:id="rId7"/>
              </a:rPr>
              <a:t>https://</a:t>
            </a:r>
            <a:r>
              <a:rPr lang="hr-HR" dirty="0" smtClean="0">
                <a:hlinkClick r:id="rId7"/>
              </a:rPr>
              <a:t>www.youtube.com/watch?v=bVBI8m5KyxU</a:t>
            </a:r>
            <a:endParaRPr lang="hr-HR" dirty="0" smtClean="0"/>
          </a:p>
          <a:p>
            <a:pPr marL="285750" indent="-285750">
              <a:buFontTx/>
              <a:buChar char="-"/>
            </a:pPr>
            <a:r>
              <a:rPr lang="hr-HR" dirty="0" smtClean="0"/>
              <a:t>Aktivnosti: </a:t>
            </a:r>
            <a:r>
              <a:rPr lang="hr-HR" dirty="0">
                <a:hlinkClick r:id="rId8"/>
              </a:rPr>
              <a:t>https://</a:t>
            </a:r>
            <a:r>
              <a:rPr lang="hr-HR" dirty="0" smtClean="0">
                <a:hlinkClick r:id="rId8"/>
              </a:rPr>
              <a:t>www.youtube.com/watch?v=dyKDHiMC8nc&amp;t=6s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/>
              <a:t> </a:t>
            </a:r>
            <a:r>
              <a:rPr lang="hr-HR" dirty="0" smtClean="0"/>
              <a:t>   </a:t>
            </a:r>
            <a:r>
              <a:rPr lang="hr-HR" dirty="0" smtClean="0">
                <a:hlinkClick r:id="rId9"/>
              </a:rPr>
              <a:t>https</a:t>
            </a:r>
            <a:r>
              <a:rPr lang="hr-HR" dirty="0">
                <a:hlinkClick r:id="rId9"/>
              </a:rPr>
              <a:t>://www.youtube.com/watch?v=pZXOIcYLLAA&amp;t=12s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080401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90861-download-neutral-background-2400x1800-for-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28662" y="2428868"/>
            <a:ext cx="7429552" cy="2000264"/>
          </a:xfrm>
        </p:spPr>
        <p:txBody>
          <a:bodyPr>
            <a:normAutofit/>
          </a:bodyPr>
          <a:lstStyle/>
          <a:p>
            <a:r>
              <a:rPr lang="hr-HR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Obrtnička i tehnička škola  Ogulin</a:t>
            </a:r>
            <a:endParaRPr lang="hr-HR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66562" name="Picture 2" descr="http://www.ss-obrtnickaitehnicka-ogulin.skole.hr/gr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888" y="404664"/>
            <a:ext cx="2068069" cy="2033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1428728" y="4357694"/>
            <a:ext cx="6643702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600" b="1" i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tel</a:t>
            </a:r>
            <a:r>
              <a:rPr lang="hr-HR" sz="3600" b="1" i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: 047/522 931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600" b="1" i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e-mail: </a:t>
            </a:r>
            <a:r>
              <a:rPr lang="hr-HR" sz="3600" b="1" i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otsog</a:t>
            </a:r>
            <a:r>
              <a:rPr lang="hr-HR" sz="3600" b="1" i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@</a:t>
            </a:r>
            <a:r>
              <a:rPr lang="hr-HR" sz="3600" b="1" i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otsog.hr</a:t>
            </a:r>
            <a:endParaRPr lang="hr-HR" sz="3600" b="1" i="1" u="sng" dirty="0" smtClean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www.otsog.hr</a:t>
            </a:r>
            <a:endParaRPr kumimoji="0" lang="hr-HR" sz="36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044478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1631868" y="476672"/>
            <a:ext cx="5724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5400" b="1" kern="0" dirty="0" smtClean="0">
                <a:ln w="19050">
                  <a:solidFill>
                    <a:srgbClr val="323232">
                      <a:tint val="1000"/>
                    </a:srgbClr>
                  </a:solidFill>
                  <a:prstDash val="solid"/>
                </a:ln>
                <a:solidFill>
                  <a:srgbClr val="1B587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Upisi 2020./2021.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428055"/>
              </p:ext>
            </p:extLst>
          </p:nvPr>
        </p:nvGraphicFramePr>
        <p:xfrm>
          <a:off x="353730" y="2276872"/>
          <a:ext cx="8280919" cy="4038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32447"/>
                <a:gridCol w="1368152"/>
                <a:gridCol w="1080120"/>
                <a:gridCol w="18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zanimanje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Trajanje programa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Razredni</a:t>
                      </a:r>
                      <a:r>
                        <a:rPr lang="hr-HR" sz="2000" baseline="0" dirty="0" smtClean="0"/>
                        <a:t> odjeli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2000" dirty="0" smtClean="0"/>
                    </a:p>
                    <a:p>
                      <a:pPr algn="ctr"/>
                      <a:r>
                        <a:rPr lang="hr-HR" sz="2000" dirty="0" smtClean="0"/>
                        <a:t>Broj učenika</a:t>
                      </a:r>
                      <a:endParaRPr lang="hr-H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smtClean="0">
                          <a:effectLst/>
                        </a:rPr>
                        <a:t>Elektrotehničar </a:t>
                      </a:r>
                      <a:endParaRPr lang="hr-HR" sz="1800" b="0" dirty="0" smtClean="0">
                        <a:effectLst/>
                        <a:latin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1,00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20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smtClean="0">
                          <a:effectLst/>
                        </a:rPr>
                        <a:t>Tehničar za računalstvo </a:t>
                      </a:r>
                      <a:endParaRPr lang="hr-HR" sz="1800" b="0" dirty="0" smtClean="0">
                        <a:effectLst/>
                        <a:latin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mtClean="0"/>
                        <a:t>1,00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15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smtClean="0">
                          <a:effectLst/>
                        </a:rPr>
                        <a:t>Tehničar za željeznički promet </a:t>
                      </a:r>
                      <a:endParaRPr lang="hr-HR" sz="1800" b="0" dirty="0" smtClean="0">
                        <a:effectLst/>
                        <a:latin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1,00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15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smtClean="0">
                          <a:effectLst/>
                        </a:rPr>
                        <a:t>CNC operater/CNC operaterka IG </a:t>
                      </a:r>
                      <a:endParaRPr lang="hr-HR" sz="1800" b="0" dirty="0" smtClean="0">
                        <a:effectLst/>
                        <a:latin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1,00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10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smtClean="0">
                          <a:effectLst/>
                        </a:rPr>
                        <a:t>Automehaničar JMO</a:t>
                      </a:r>
                      <a:endParaRPr lang="hr-HR" sz="1800" b="0" dirty="0" smtClean="0">
                        <a:effectLst/>
                        <a:latin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0,54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smtClean="0">
                          <a:effectLst/>
                        </a:rPr>
                        <a:t>Instalater kućanskih instalacija JMO</a:t>
                      </a:r>
                      <a:endParaRPr lang="hr-HR" sz="1800" b="0" dirty="0" smtClean="0">
                        <a:effectLst/>
                        <a:latin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0,46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smtClean="0">
                          <a:effectLst/>
                        </a:rPr>
                        <a:t>Frizer JMO</a:t>
                      </a:r>
                      <a:endParaRPr lang="hr-HR" sz="1800" b="0" dirty="0" smtClean="0">
                        <a:effectLst/>
                        <a:latin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0,50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12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smtClean="0">
                          <a:effectLst/>
                        </a:rPr>
                        <a:t>Stolar JMO</a:t>
                      </a:r>
                      <a:endParaRPr lang="hr-HR" sz="1800" b="0" dirty="0" smtClean="0">
                        <a:effectLst/>
                        <a:latin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0,50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12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dirty="0" smtClean="0">
                          <a:effectLst/>
                          <a:latin typeface="Minion Pro"/>
                        </a:rPr>
                        <a:t>UKUPNO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6,00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97</a:t>
                      </a:r>
                      <a:endParaRPr lang="hr-H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8165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idx="1"/>
          </p:nvPr>
        </p:nvSpPr>
        <p:spPr>
          <a:xfrm>
            <a:off x="395536" y="2852936"/>
            <a:ext cx="8352928" cy="3456384"/>
          </a:xfrm>
        </p:spPr>
        <p:txBody>
          <a:bodyPr/>
          <a:lstStyle/>
          <a:p>
            <a:pPr marL="3319463" indent="-3319463" algn="l">
              <a:buNone/>
            </a:pPr>
            <a:r>
              <a:rPr lang="hr-HR" sz="3600" dirty="0" smtClean="0">
                <a:solidFill>
                  <a:srgbClr val="0070C0"/>
                </a:solidFill>
              </a:rPr>
              <a:t>Obrazovni sektor: </a:t>
            </a:r>
            <a:r>
              <a:rPr lang="hr-HR" sz="4000" b="1" i="1" dirty="0" smtClean="0">
                <a:solidFill>
                  <a:srgbClr val="0070C0"/>
                </a:solidFill>
              </a:rPr>
              <a:t>elektrotehnika i računalstvo</a:t>
            </a:r>
          </a:p>
          <a:p>
            <a:pPr marL="3319463" indent="-3319463" algn="l">
              <a:buNone/>
            </a:pPr>
            <a:endParaRPr lang="hr-HR" sz="4000" b="1" i="1" dirty="0">
              <a:solidFill>
                <a:srgbClr val="0070C0"/>
              </a:solidFill>
            </a:endParaRPr>
          </a:p>
          <a:p>
            <a:pPr marL="3319463" indent="-3319463" algn="l">
              <a:buNone/>
            </a:pPr>
            <a:r>
              <a:rPr lang="hr-HR" sz="3600" dirty="0" smtClean="0">
                <a:solidFill>
                  <a:srgbClr val="0070C0"/>
                </a:solidFill>
              </a:rPr>
              <a:t>Obrazovni program: </a:t>
            </a:r>
          </a:p>
          <a:p>
            <a:pPr marL="3319463" indent="-3319463" algn="ctr">
              <a:buNone/>
            </a:pPr>
            <a:r>
              <a:rPr lang="hr-HR" sz="4000" b="1" i="1" dirty="0">
                <a:solidFill>
                  <a:srgbClr val="0070C0"/>
                </a:solidFill>
              </a:rPr>
              <a:t> </a:t>
            </a:r>
            <a:r>
              <a:rPr lang="hr-HR" sz="4000" b="1" i="1" dirty="0" smtClean="0">
                <a:solidFill>
                  <a:srgbClr val="0070C0"/>
                </a:solidFill>
              </a:rPr>
              <a:t>ELEKTROTEHNIČAR</a:t>
            </a:r>
            <a:endParaRPr lang="fr-CA" sz="4000" b="1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6" descr="DSC008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868145" y="3429000"/>
            <a:ext cx="2976327" cy="223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6" descr="DSC008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4040188" cy="3030141"/>
          </a:xfrm>
        </p:spPr>
      </p:pic>
      <p:pic>
        <p:nvPicPr>
          <p:cNvPr id="8" name="Content Placeholder 7" descr="DSC00859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88024" y="188640"/>
            <a:ext cx="4041775" cy="3031331"/>
          </a:xfrm>
        </p:spPr>
      </p:pic>
      <p:pic>
        <p:nvPicPr>
          <p:cNvPr id="9" name="Content Placeholder 6" descr="DSC008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23528" y="3429000"/>
            <a:ext cx="2976329" cy="22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6" descr="DSC0083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059832" y="4437112"/>
            <a:ext cx="2976329" cy="223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47864" y="364502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0070C0"/>
                </a:solidFill>
              </a:rPr>
              <a:t>ELEKTROTEHNIČAR</a:t>
            </a:r>
            <a:endParaRPr lang="hr-HR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bann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0"/>
            <a:ext cx="3672408" cy="3672408"/>
          </a:xfrm>
          <a:prstGeom prst="rect">
            <a:avLst/>
          </a:prstGeom>
        </p:spPr>
      </p:pic>
      <p:pic>
        <p:nvPicPr>
          <p:cNvPr id="14" name="Picture 13" descr="banne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0800000">
            <a:off x="-209947" y="5340144"/>
            <a:ext cx="1675374" cy="1517768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69937087"/>
              </p:ext>
            </p:extLst>
          </p:nvPr>
        </p:nvGraphicFramePr>
        <p:xfrm>
          <a:off x="539552" y="404664"/>
          <a:ext cx="8064896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8363061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idx="1"/>
          </p:nvPr>
        </p:nvSpPr>
        <p:spPr>
          <a:xfrm>
            <a:off x="395536" y="2852936"/>
            <a:ext cx="8352928" cy="3456384"/>
          </a:xfrm>
        </p:spPr>
        <p:txBody>
          <a:bodyPr/>
          <a:lstStyle/>
          <a:p>
            <a:pPr marL="3319463" indent="-3319463" algn="l">
              <a:buNone/>
            </a:pPr>
            <a:r>
              <a:rPr lang="hr-HR" sz="3600" dirty="0" smtClean="0">
                <a:solidFill>
                  <a:srgbClr val="0070C0"/>
                </a:solidFill>
              </a:rPr>
              <a:t>Obrazovni sektor: </a:t>
            </a:r>
            <a:r>
              <a:rPr lang="hr-HR" sz="4000" b="1" i="1" dirty="0" smtClean="0">
                <a:solidFill>
                  <a:srgbClr val="0070C0"/>
                </a:solidFill>
              </a:rPr>
              <a:t>elektrotehnika i računalstvo</a:t>
            </a:r>
          </a:p>
          <a:p>
            <a:pPr marL="3319463" indent="-3319463" algn="l">
              <a:buNone/>
            </a:pPr>
            <a:endParaRPr lang="hr-HR" sz="4000" b="1" i="1" dirty="0">
              <a:solidFill>
                <a:srgbClr val="0070C0"/>
              </a:solidFill>
            </a:endParaRPr>
          </a:p>
          <a:p>
            <a:pPr marL="3319463" indent="-3319463" algn="l">
              <a:buNone/>
            </a:pPr>
            <a:r>
              <a:rPr lang="hr-HR" sz="3600" dirty="0" smtClean="0">
                <a:solidFill>
                  <a:srgbClr val="0070C0"/>
                </a:solidFill>
              </a:rPr>
              <a:t>Obrazovni program: </a:t>
            </a:r>
          </a:p>
          <a:p>
            <a:pPr marL="3319463" indent="-3319463" algn="ctr">
              <a:buNone/>
            </a:pPr>
            <a:r>
              <a:rPr lang="hr-HR" sz="4000" b="1" i="1" dirty="0">
                <a:solidFill>
                  <a:srgbClr val="0070C0"/>
                </a:solidFill>
              </a:rPr>
              <a:t> </a:t>
            </a:r>
            <a:r>
              <a:rPr lang="hr-HR" sz="4000" b="1" i="1" dirty="0" smtClean="0">
                <a:solidFill>
                  <a:srgbClr val="0070C0"/>
                </a:solidFill>
              </a:rPr>
              <a:t>TEHNIČAR ZA RAČUNALSTVO</a:t>
            </a:r>
            <a:endParaRPr lang="fr-CA" sz="4000" b="1" i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358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1143000"/>
          </a:xfrm>
        </p:spPr>
        <p:txBody>
          <a:bodyPr/>
          <a:lstStyle/>
          <a:p>
            <a:r>
              <a:rPr lang="hr-HR" dirty="0" smtClean="0">
                <a:solidFill>
                  <a:srgbClr val="0070C0"/>
                </a:solidFill>
              </a:rPr>
              <a:t>TEHNIČAR ZA RAČUNALSTVO</a:t>
            </a:r>
            <a:endParaRPr lang="hr-HR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Slajd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4038600" cy="3028950"/>
          </a:xfrm>
        </p:spPr>
      </p:pic>
      <p:pic>
        <p:nvPicPr>
          <p:cNvPr id="6" name="Content Placeholder 5" descr="Slajd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268760"/>
            <a:ext cx="4038600" cy="3028950"/>
          </a:xfrm>
        </p:spPr>
      </p:pic>
      <p:pic>
        <p:nvPicPr>
          <p:cNvPr id="8" name="Content Placeholder 5" descr="Slajd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27784" y="382905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omputermouse_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4293096"/>
            <a:ext cx="1931644" cy="2132856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47326676"/>
              </p:ext>
            </p:extLst>
          </p:nvPr>
        </p:nvGraphicFramePr>
        <p:xfrm>
          <a:off x="539552" y="116632"/>
          <a:ext cx="8064896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7728767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144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144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144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144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144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144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144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144</Template>
  <TotalTime>1715</TotalTime>
  <Words>1216</Words>
  <Application>Microsoft Office PowerPoint</Application>
  <PresentationFormat>Prikaz na zaslonu (4:3)</PresentationFormat>
  <Paragraphs>180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Naslovi slajdova</vt:lpstr>
      </vt:variant>
      <vt:variant>
        <vt:i4>29</vt:i4>
      </vt:variant>
    </vt:vector>
  </HeadingPairs>
  <TitlesOfParts>
    <vt:vector size="36" baseType="lpstr">
      <vt:lpstr>144</vt:lpstr>
      <vt:lpstr>2_144</vt:lpstr>
      <vt:lpstr>3_144</vt:lpstr>
      <vt:lpstr>4_144</vt:lpstr>
      <vt:lpstr>1_144</vt:lpstr>
      <vt:lpstr>5_144</vt:lpstr>
      <vt:lpstr>6_144</vt:lpstr>
      <vt:lpstr>Obrtnička i tehnička škola               Ogulin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TEHNIČAR ZA RAČUNALSTVO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FR I Z E R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Obrtnička i tehnička škola  Ogulin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korisnik</dc:creator>
  <cp:lastModifiedBy>korisnik</cp:lastModifiedBy>
  <cp:revision>183</cp:revision>
  <dcterms:created xsi:type="dcterms:W3CDTF">2016-10-28T06:21:20Z</dcterms:created>
  <dcterms:modified xsi:type="dcterms:W3CDTF">2020-06-02T08:03:16Z</dcterms:modified>
</cp:coreProperties>
</file>